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4"/>
  </p:notesMasterIdLst>
  <p:sldIdLst>
    <p:sldId id="256" r:id="rId2"/>
    <p:sldId id="258" r:id="rId3"/>
    <p:sldId id="260" r:id="rId4"/>
    <p:sldId id="261" r:id="rId5"/>
    <p:sldId id="298" r:id="rId6"/>
    <p:sldId id="299" r:id="rId7"/>
    <p:sldId id="300" r:id="rId8"/>
    <p:sldId id="302" r:id="rId9"/>
    <p:sldId id="303" r:id="rId10"/>
    <p:sldId id="304" r:id="rId11"/>
    <p:sldId id="305" r:id="rId12"/>
    <p:sldId id="306" r:id="rId13"/>
    <p:sldId id="307" r:id="rId14"/>
    <p:sldId id="308" r:id="rId15"/>
    <p:sldId id="309" r:id="rId16"/>
    <p:sldId id="310" r:id="rId17"/>
    <p:sldId id="311" r:id="rId18"/>
    <p:sldId id="312" r:id="rId19"/>
    <p:sldId id="313" r:id="rId20"/>
    <p:sldId id="314" r:id="rId21"/>
    <p:sldId id="315" r:id="rId22"/>
    <p:sldId id="316" r:id="rId23"/>
  </p:sldIdLst>
  <p:sldSz cx="9144000" cy="5143500" type="screen16x9"/>
  <p:notesSz cx="6858000" cy="9144000"/>
  <p:embeddedFontLst>
    <p:embeddedFont>
      <p:font typeface="Anaheim" panose="020B0604020202020204" charset="0"/>
      <p:regular r:id="rId25"/>
    </p:embeddedFont>
    <p:embeddedFont>
      <p:font typeface="Hanken Grotesk" panose="020B0604020202020204" charset="0"/>
      <p:regular r:id="rId26"/>
      <p:bold r:id="rId27"/>
      <p:italic r:id="rId28"/>
      <p:boldItalic r:id="rId29"/>
    </p:embeddedFont>
    <p:embeddedFont>
      <p:font typeface="Raleway" panose="020B0604020202020204" charset="0"/>
      <p:regular r:id="rId30"/>
      <p:bold r:id="rId31"/>
      <p:italic r:id="rId32"/>
      <p:boldItalic r:id="rId33"/>
    </p:embeddedFont>
    <p:embeddedFont>
      <p:font typeface="Raleway Black" panose="020B0604020202020204" charset="0"/>
      <p:bold r:id="rId34"/>
      <p:boldItalic r:id="rId35"/>
    </p:embeddedFont>
    <p:embeddedFont>
      <p:font typeface="Raleway ExtraBold" panose="020B0604020202020204" charset="0"/>
      <p:bold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89E62A-EFED-4CA2-8339-3B05332CBECD}">
  <a:tblStyle styleId="{8789E62A-EFED-4CA2-8339-3B05332CBE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11927B3-6886-4F68-9717-C9C7450B270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298"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576a45fa49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576a45fa49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857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1478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1903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88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1056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48579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9868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880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7187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1158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6779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0427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1744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6226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1227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602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479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007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15975" y="1999150"/>
            <a:ext cx="4384800" cy="16989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115975" y="3719650"/>
            <a:ext cx="4384800" cy="3789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612300" y="-540750"/>
            <a:ext cx="1111343" cy="1111343"/>
            <a:chOff x="8307725" y="278700"/>
            <a:chExt cx="1111343" cy="1111343"/>
          </a:xfrm>
        </p:grpSpPr>
        <p:sp>
          <p:nvSpPr>
            <p:cNvPr id="12" name="Google Shape;12;p2"/>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8208698" y="2109319"/>
            <a:ext cx="1160062" cy="247278"/>
            <a:chOff x="8208698" y="2109319"/>
            <a:chExt cx="1160062" cy="247278"/>
          </a:xfrm>
        </p:grpSpPr>
        <p:sp>
          <p:nvSpPr>
            <p:cNvPr id="15" name="Google Shape;15;p2"/>
            <p:cNvSpPr/>
            <p:nvPr/>
          </p:nvSpPr>
          <p:spPr>
            <a:xfrm rot="5400000">
              <a:off x="8424637" y="18933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8917458" y="19052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rot="5400000" flipH="1">
            <a:off x="6277862" y="5350755"/>
            <a:ext cx="4486819" cy="625122"/>
            <a:chOff x="-78438" y="4073905"/>
            <a:chExt cx="4486819" cy="625122"/>
          </a:xfrm>
        </p:grpSpPr>
        <p:cxnSp>
          <p:nvCxnSpPr>
            <p:cNvPr id="18" name="Google Shape;18;p2"/>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2"/>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0" name="Google Shape;20;p2"/>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rot="-5400000">
            <a:off x="8388339" y="1273396"/>
            <a:ext cx="493321" cy="357312"/>
            <a:chOff x="1722354" y="229144"/>
            <a:chExt cx="1748744" cy="1266614"/>
          </a:xfrm>
        </p:grpSpPr>
        <p:sp>
          <p:nvSpPr>
            <p:cNvPr id="22" name="Google Shape;22;p2"/>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29"/>
        <p:cNvGrpSpPr/>
        <p:nvPr/>
      </p:nvGrpSpPr>
      <p:grpSpPr>
        <a:xfrm>
          <a:off x="0" y="0"/>
          <a:ext cx="0" cy="0"/>
          <a:chOff x="0" y="0"/>
          <a:chExt cx="0" cy="0"/>
        </a:xfrm>
      </p:grpSpPr>
      <p:grpSp>
        <p:nvGrpSpPr>
          <p:cNvPr id="630" name="Google Shape;630;p24"/>
          <p:cNvGrpSpPr/>
          <p:nvPr/>
        </p:nvGrpSpPr>
        <p:grpSpPr>
          <a:xfrm>
            <a:off x="248752" y="491529"/>
            <a:ext cx="8669349" cy="4596267"/>
            <a:chOff x="188277" y="445029"/>
            <a:chExt cx="8669349" cy="4596267"/>
          </a:xfrm>
        </p:grpSpPr>
        <p:sp>
          <p:nvSpPr>
            <p:cNvPr id="631" name="Google Shape;631;p24"/>
            <p:cNvSpPr/>
            <p:nvPr/>
          </p:nvSpPr>
          <p:spPr>
            <a:xfrm rot="10800000">
              <a:off x="8615635" y="6844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rot="10800000">
              <a:off x="8814510" y="4450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24"/>
            <p:cNvGrpSpPr/>
            <p:nvPr/>
          </p:nvGrpSpPr>
          <p:grpSpPr>
            <a:xfrm>
              <a:off x="188277" y="4275152"/>
              <a:ext cx="206891" cy="766144"/>
              <a:chOff x="8650702" y="3525402"/>
              <a:chExt cx="206891" cy="766144"/>
            </a:xfrm>
          </p:grpSpPr>
          <p:sp>
            <p:nvSpPr>
              <p:cNvPr id="634" name="Google Shape;634;p2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 name="Google Shape;636;p24"/>
          <p:cNvGrpSpPr/>
          <p:nvPr/>
        </p:nvGrpSpPr>
        <p:grpSpPr>
          <a:xfrm>
            <a:off x="315625" y="1279781"/>
            <a:ext cx="8602485" cy="1562434"/>
            <a:chOff x="174750" y="1380581"/>
            <a:chExt cx="8602485" cy="1562434"/>
          </a:xfrm>
        </p:grpSpPr>
        <p:sp>
          <p:nvSpPr>
            <p:cNvPr id="637" name="Google Shape;637;p24"/>
            <p:cNvSpPr/>
            <p:nvPr/>
          </p:nvSpPr>
          <p:spPr>
            <a:xfrm rot="10800000">
              <a:off x="8737179" y="138058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rot="10800000">
              <a:off x="174750" y="25021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4"/>
          <p:cNvGrpSpPr/>
          <p:nvPr/>
        </p:nvGrpSpPr>
        <p:grpSpPr>
          <a:xfrm>
            <a:off x="355673" y="-567309"/>
            <a:ext cx="8751502" cy="5946659"/>
            <a:chOff x="251623" y="-534009"/>
            <a:chExt cx="8751502" cy="5946659"/>
          </a:xfrm>
        </p:grpSpPr>
        <p:grpSp>
          <p:nvGrpSpPr>
            <p:cNvPr id="640" name="Google Shape;640;p24"/>
            <p:cNvGrpSpPr/>
            <p:nvPr/>
          </p:nvGrpSpPr>
          <p:grpSpPr>
            <a:xfrm rot="10800000">
              <a:off x="251623" y="3645746"/>
              <a:ext cx="493321" cy="357312"/>
              <a:chOff x="1722354" y="229144"/>
              <a:chExt cx="1748744" cy="1266614"/>
            </a:xfrm>
          </p:grpSpPr>
          <p:sp>
            <p:nvSpPr>
              <p:cNvPr id="641" name="Google Shape;641;p2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24"/>
            <p:cNvGrpSpPr/>
            <p:nvPr/>
          </p:nvGrpSpPr>
          <p:grpSpPr>
            <a:xfrm rot="5400000" flipH="1">
              <a:off x="7247712" y="-188135"/>
              <a:ext cx="965258" cy="273510"/>
              <a:chOff x="-6675" y="2881558"/>
              <a:chExt cx="9140700" cy="2059567"/>
            </a:xfrm>
          </p:grpSpPr>
          <p:cxnSp>
            <p:nvCxnSpPr>
              <p:cNvPr id="644" name="Google Shape;644;p2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5" name="Google Shape;645;p2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6" name="Google Shape;646;p2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2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2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49" name="Google Shape;649;p24"/>
            <p:cNvSpPr/>
            <p:nvPr/>
          </p:nvSpPr>
          <p:spPr>
            <a:xfrm>
              <a:off x="5746750" y="-5700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650" name="Google Shape;650;p24"/>
            <p:cNvSpPr/>
            <p:nvPr/>
          </p:nvSpPr>
          <p:spPr>
            <a:xfrm>
              <a:off x="260200" y="3089575"/>
              <a:ext cx="476150" cy="2323075"/>
            </a:xfrm>
            <a:custGeom>
              <a:avLst/>
              <a:gdLst/>
              <a:ahLst/>
              <a:cxnLst/>
              <a:rect l="l" t="t" r="r" b="b"/>
              <a:pathLst>
                <a:path w="19046" h="92923" extrusionOk="0">
                  <a:moveTo>
                    <a:pt x="0" y="0"/>
                  </a:moveTo>
                  <a:lnTo>
                    <a:pt x="0" y="36635"/>
                  </a:lnTo>
                  <a:lnTo>
                    <a:pt x="19046" y="55681"/>
                  </a:lnTo>
                  <a:lnTo>
                    <a:pt x="19046" y="92923"/>
                  </a:lnTo>
                </a:path>
              </a:pathLst>
            </a:custGeom>
            <a:noFill/>
            <a:ln w="9525" cap="flat" cmpd="sng">
              <a:solidFill>
                <a:schemeClr val="accent1"/>
              </a:solidFill>
              <a:prstDash val="solid"/>
              <a:round/>
              <a:headEnd type="none" w="med" len="med"/>
              <a:tailEnd type="none" w="med" len="med"/>
            </a:ln>
          </p:spPr>
        </p:sp>
      </p:grpSp>
      <p:sp>
        <p:nvSpPr>
          <p:cNvPr id="651" name="Google Shape;651;p2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1136800" y="2325725"/>
            <a:ext cx="3653400" cy="9894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4790350" y="2279800"/>
            <a:ext cx="1343100" cy="9894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9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rot="-5400000">
            <a:off x="3860412" y="-1906049"/>
            <a:ext cx="3859204" cy="615399"/>
            <a:chOff x="-6675" y="307100"/>
            <a:chExt cx="9140700" cy="4634025"/>
          </a:xfrm>
        </p:grpSpPr>
        <p:cxnSp>
          <p:nvCxnSpPr>
            <p:cNvPr id="28" name="Google Shape;28;p3"/>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9" name="Google Shape;29;p3"/>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0" name="Google Shape;30;p3"/>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1" name="Google Shape;31;p3"/>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2" name="Google Shape;32;p3"/>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4" name="Google Shape;34;p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 name="Google Shape;35;p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6" name="Google Shape;36;p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7" name="Google Shape;37;p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8" name="Google Shape;38;p3"/>
          <p:cNvGrpSpPr/>
          <p:nvPr/>
        </p:nvGrpSpPr>
        <p:grpSpPr>
          <a:xfrm>
            <a:off x="-415272" y="538801"/>
            <a:ext cx="7636891" cy="5144942"/>
            <a:chOff x="-415272" y="538801"/>
            <a:chExt cx="7636891" cy="5144942"/>
          </a:xfrm>
        </p:grpSpPr>
        <p:grpSp>
          <p:nvGrpSpPr>
            <p:cNvPr id="39" name="Google Shape;39;p3"/>
            <p:cNvGrpSpPr/>
            <p:nvPr/>
          </p:nvGrpSpPr>
          <p:grpSpPr>
            <a:xfrm>
              <a:off x="6110275" y="4572400"/>
              <a:ext cx="1111343" cy="1111343"/>
              <a:chOff x="8307725" y="278700"/>
              <a:chExt cx="1111343" cy="1111343"/>
            </a:xfrm>
          </p:grpSpPr>
          <p:sp>
            <p:nvSpPr>
              <p:cNvPr id="40" name="Google Shape;40;p3"/>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3"/>
            <p:cNvGrpSpPr/>
            <p:nvPr/>
          </p:nvGrpSpPr>
          <p:grpSpPr>
            <a:xfrm>
              <a:off x="-415272" y="538801"/>
              <a:ext cx="2027056" cy="586283"/>
              <a:chOff x="-415272" y="538801"/>
              <a:chExt cx="2027056" cy="586283"/>
            </a:xfrm>
          </p:grpSpPr>
          <p:sp>
            <p:nvSpPr>
              <p:cNvPr id="43" name="Google Shape;43;p3"/>
              <p:cNvSpPr/>
              <p:nvPr/>
            </p:nvSpPr>
            <p:spPr>
              <a:xfrm rot="-5400000">
                <a:off x="1352729" y="32286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5400000">
                <a:off x="-39071" y="673783"/>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9"/>
        <p:cNvGrpSpPr/>
        <p:nvPr/>
      </p:nvGrpSpPr>
      <p:grpSpPr>
        <a:xfrm>
          <a:off x="0" y="0"/>
          <a:ext cx="0" cy="0"/>
          <a:chOff x="0" y="0"/>
          <a:chExt cx="0" cy="0"/>
        </a:xfrm>
      </p:grpSpPr>
      <p:sp>
        <p:nvSpPr>
          <p:cNvPr id="80" name="Google Shape;8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a:endParaRPr/>
          </a:p>
        </p:txBody>
      </p:sp>
      <p:sp>
        <p:nvSpPr>
          <p:cNvPr id="81" name="Google Shape;81;p5"/>
          <p:cNvSpPr txBox="1">
            <a:spLocks noGrp="1"/>
          </p:cNvSpPr>
          <p:nvPr>
            <p:ph type="subTitle" idx="1"/>
          </p:nvPr>
        </p:nvSpPr>
        <p:spPr>
          <a:xfrm>
            <a:off x="4861824" y="2438075"/>
            <a:ext cx="2610900" cy="14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 name="Google Shape;82;p5"/>
          <p:cNvSpPr txBox="1">
            <a:spLocks noGrp="1"/>
          </p:cNvSpPr>
          <p:nvPr>
            <p:ph type="subTitle" idx="2"/>
          </p:nvPr>
        </p:nvSpPr>
        <p:spPr>
          <a:xfrm>
            <a:off x="1671269" y="2438075"/>
            <a:ext cx="2610900" cy="14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3"/>
          </p:nvPr>
        </p:nvSpPr>
        <p:spPr>
          <a:xfrm>
            <a:off x="1671269" y="2041650"/>
            <a:ext cx="2610900" cy="483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84" name="Google Shape;84;p5"/>
          <p:cNvSpPr txBox="1">
            <a:spLocks noGrp="1"/>
          </p:cNvSpPr>
          <p:nvPr>
            <p:ph type="subTitle" idx="4"/>
          </p:nvPr>
        </p:nvSpPr>
        <p:spPr>
          <a:xfrm>
            <a:off x="4861831" y="2041650"/>
            <a:ext cx="2610900" cy="483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85" name="Google Shape;85;p5"/>
          <p:cNvGrpSpPr/>
          <p:nvPr/>
        </p:nvGrpSpPr>
        <p:grpSpPr>
          <a:xfrm>
            <a:off x="188277" y="2438079"/>
            <a:ext cx="8669349" cy="1311292"/>
            <a:chOff x="188277" y="2438079"/>
            <a:chExt cx="8669349" cy="1311292"/>
          </a:xfrm>
        </p:grpSpPr>
        <p:sp>
          <p:nvSpPr>
            <p:cNvPr id="86" name="Google Shape;86;p5"/>
            <p:cNvSpPr/>
            <p:nvPr/>
          </p:nvSpPr>
          <p:spPr>
            <a:xfrm rot="10800000">
              <a:off x="8615635" y="29832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10800000">
              <a:off x="8814510" y="24380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188277" y="2983227"/>
              <a:ext cx="206891" cy="766144"/>
              <a:chOff x="8650702" y="3525402"/>
              <a:chExt cx="206891" cy="766144"/>
            </a:xfrm>
          </p:grpSpPr>
          <p:sp>
            <p:nvSpPr>
              <p:cNvPr id="89" name="Google Shape;89;p5"/>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 name="Google Shape;91;p5"/>
          <p:cNvGrpSpPr/>
          <p:nvPr/>
        </p:nvGrpSpPr>
        <p:grpSpPr>
          <a:xfrm>
            <a:off x="-2835749" y="5"/>
            <a:ext cx="12294866" cy="7634520"/>
            <a:chOff x="-2835749" y="5"/>
            <a:chExt cx="12294866" cy="7634520"/>
          </a:xfrm>
        </p:grpSpPr>
        <p:sp>
          <p:nvSpPr>
            <p:cNvPr id="92" name="Google Shape;92;p5"/>
            <p:cNvSpPr/>
            <p:nvPr/>
          </p:nvSpPr>
          <p:spPr>
            <a:xfrm flipH="1">
              <a:off x="-2835749" y="5"/>
              <a:ext cx="3174344" cy="5036488"/>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93" name="Google Shape;93;p5"/>
            <p:cNvGrpSpPr/>
            <p:nvPr/>
          </p:nvGrpSpPr>
          <p:grpSpPr>
            <a:xfrm rot="10800000">
              <a:off x="29436" y="1468071"/>
              <a:ext cx="493321" cy="357312"/>
              <a:chOff x="2199401" y="229144"/>
              <a:chExt cx="1748744" cy="1266614"/>
            </a:xfrm>
          </p:grpSpPr>
          <p:sp>
            <p:nvSpPr>
              <p:cNvPr id="94" name="Google Shape;94;p5"/>
              <p:cNvSpPr/>
              <p:nvPr/>
            </p:nvSpPr>
            <p:spPr>
              <a:xfrm rot="10800000">
                <a:off x="2716154"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10800000">
                <a:off x="2199401"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p:nvPr/>
          </p:nvSpPr>
          <p:spPr>
            <a:xfrm>
              <a:off x="8212964" y="3553070"/>
              <a:ext cx="1246152" cy="408145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97" name="Google Shape;97;p5"/>
            <p:cNvGrpSpPr/>
            <p:nvPr/>
          </p:nvGrpSpPr>
          <p:grpSpPr>
            <a:xfrm flipH="1">
              <a:off x="8212963" y="4702315"/>
              <a:ext cx="965258" cy="273510"/>
              <a:chOff x="-6675" y="2881558"/>
              <a:chExt cx="9140700" cy="2059567"/>
            </a:xfrm>
          </p:grpSpPr>
          <p:cxnSp>
            <p:nvCxnSpPr>
              <p:cNvPr id="98" name="Google Shape;98;p5"/>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9" name="Google Shape;99;p5"/>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0" name="Google Shape;100;p5"/>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1" name="Google Shape;101;p5"/>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2" name="Google Shape;102;p5"/>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03" name="Google Shape;103;p5"/>
          <p:cNvGrpSpPr/>
          <p:nvPr/>
        </p:nvGrpSpPr>
        <p:grpSpPr>
          <a:xfrm>
            <a:off x="342875" y="2524661"/>
            <a:ext cx="8713622" cy="1947138"/>
            <a:chOff x="342875" y="2524661"/>
            <a:chExt cx="8713622" cy="1947138"/>
          </a:xfrm>
        </p:grpSpPr>
        <p:sp>
          <p:nvSpPr>
            <p:cNvPr id="104" name="Google Shape;104;p5"/>
            <p:cNvSpPr/>
            <p:nvPr/>
          </p:nvSpPr>
          <p:spPr>
            <a:xfrm rot="5400000">
              <a:off x="8816029" y="423133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rot="10800000">
              <a:off x="342875" y="25246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5"/>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5"/>
        <p:cNvGrpSpPr/>
        <p:nvPr/>
      </p:nvGrpSpPr>
      <p:grpSpPr>
        <a:xfrm>
          <a:off x="0" y="0"/>
          <a:ext cx="0" cy="0"/>
          <a:chOff x="0" y="0"/>
          <a:chExt cx="0" cy="0"/>
        </a:xfrm>
      </p:grpSpPr>
      <p:sp>
        <p:nvSpPr>
          <p:cNvPr id="166" name="Google Shape;166;p8"/>
          <p:cNvSpPr txBox="1">
            <a:spLocks noGrp="1"/>
          </p:cNvSpPr>
          <p:nvPr>
            <p:ph type="title"/>
          </p:nvPr>
        </p:nvSpPr>
        <p:spPr>
          <a:xfrm>
            <a:off x="2317950" y="1307100"/>
            <a:ext cx="4508100" cy="1883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67" name="Google Shape;167;p8"/>
          <p:cNvGrpSpPr/>
          <p:nvPr/>
        </p:nvGrpSpPr>
        <p:grpSpPr>
          <a:xfrm rot="10800000">
            <a:off x="7395131" y="4086605"/>
            <a:ext cx="4791669" cy="923822"/>
            <a:chOff x="-78438" y="3775205"/>
            <a:chExt cx="4791669" cy="923822"/>
          </a:xfrm>
        </p:grpSpPr>
        <p:cxnSp>
          <p:nvCxnSpPr>
            <p:cNvPr id="168" name="Google Shape;168;p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69" name="Google Shape;169;p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170" name="Google Shape;170;p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527082" y="3400311"/>
            <a:ext cx="8344568" cy="1243755"/>
            <a:chOff x="527082" y="3400311"/>
            <a:chExt cx="8344568" cy="1243755"/>
          </a:xfrm>
        </p:grpSpPr>
        <p:sp>
          <p:nvSpPr>
            <p:cNvPr id="172" name="Google Shape;172;p8"/>
            <p:cNvSpPr/>
            <p:nvPr/>
          </p:nvSpPr>
          <p:spPr>
            <a:xfrm flipH="1">
              <a:off x="527082" y="34003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flipH="1">
              <a:off x="8631182" y="440359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8"/>
          <p:cNvGrpSpPr/>
          <p:nvPr/>
        </p:nvGrpSpPr>
        <p:grpSpPr>
          <a:xfrm>
            <a:off x="-3151463" y="-3408103"/>
            <a:ext cx="11831666" cy="9065208"/>
            <a:chOff x="-3151463" y="-3408103"/>
            <a:chExt cx="11831666" cy="9065208"/>
          </a:xfrm>
        </p:grpSpPr>
        <p:grpSp>
          <p:nvGrpSpPr>
            <p:cNvPr id="175" name="Google Shape;175;p8"/>
            <p:cNvGrpSpPr/>
            <p:nvPr/>
          </p:nvGrpSpPr>
          <p:grpSpPr>
            <a:xfrm rot="10800000" flipH="1">
              <a:off x="309699" y="2296620"/>
              <a:ext cx="681217" cy="3360485"/>
              <a:chOff x="1337800" y="-2525590"/>
              <a:chExt cx="1498167" cy="7390555"/>
            </a:xfrm>
          </p:grpSpPr>
          <p:cxnSp>
            <p:nvCxnSpPr>
              <p:cNvPr id="176" name="Google Shape;176;p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177" name="Google Shape;177;p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178" name="Google Shape;178;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8"/>
            <p:cNvGrpSpPr/>
            <p:nvPr/>
          </p:nvGrpSpPr>
          <p:grpSpPr>
            <a:xfrm flipH="1">
              <a:off x="7998987" y="-1945430"/>
              <a:ext cx="681217" cy="3360485"/>
              <a:chOff x="1337800" y="-2525590"/>
              <a:chExt cx="1498167" cy="7390555"/>
            </a:xfrm>
          </p:grpSpPr>
          <p:cxnSp>
            <p:nvCxnSpPr>
              <p:cNvPr id="180" name="Google Shape;180;p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181" name="Google Shape;181;p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182" name="Google Shape;182;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8"/>
            <p:cNvGrpSpPr/>
            <p:nvPr/>
          </p:nvGrpSpPr>
          <p:grpSpPr>
            <a:xfrm rot="-5400000" flipH="1">
              <a:off x="-12066" y="-1786200"/>
              <a:ext cx="3859204" cy="615399"/>
              <a:chOff x="-6675" y="307100"/>
              <a:chExt cx="9140700" cy="4634025"/>
            </a:xfrm>
          </p:grpSpPr>
          <p:cxnSp>
            <p:nvCxnSpPr>
              <p:cNvPr id="184" name="Google Shape;184;p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5" name="Google Shape;185;p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6" name="Google Shape;186;p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7" name="Google Shape;187;p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8" name="Google Shape;188;p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9" name="Google Shape;189;p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0" name="Google Shape;190;p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1" name="Google Shape;191;p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2" name="Google Shape;192;p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3" name="Google Shape;193;p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194" name="Google Shape;194;p8"/>
            <p:cNvSpPr/>
            <p:nvPr/>
          </p:nvSpPr>
          <p:spPr>
            <a:xfrm flipH="1">
              <a:off x="-3151463" y="4511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195" name="Google Shape;195;p8"/>
          <p:cNvGrpSpPr/>
          <p:nvPr/>
        </p:nvGrpSpPr>
        <p:grpSpPr>
          <a:xfrm>
            <a:off x="547096" y="974375"/>
            <a:ext cx="9244448" cy="3848385"/>
            <a:chOff x="547096" y="974375"/>
            <a:chExt cx="9244448" cy="3848385"/>
          </a:xfrm>
        </p:grpSpPr>
        <p:grpSp>
          <p:nvGrpSpPr>
            <p:cNvPr id="196" name="Google Shape;196;p8"/>
            <p:cNvGrpSpPr/>
            <p:nvPr/>
          </p:nvGrpSpPr>
          <p:grpSpPr>
            <a:xfrm>
              <a:off x="547096" y="3571493"/>
              <a:ext cx="9010768" cy="1251268"/>
              <a:chOff x="547096" y="3571493"/>
              <a:chExt cx="9010768" cy="1251268"/>
            </a:xfrm>
          </p:grpSpPr>
          <p:grpSp>
            <p:nvGrpSpPr>
              <p:cNvPr id="197" name="Google Shape;197;p8"/>
              <p:cNvGrpSpPr/>
              <p:nvPr/>
            </p:nvGrpSpPr>
            <p:grpSpPr>
              <a:xfrm>
                <a:off x="547096" y="3613321"/>
                <a:ext cx="269696" cy="1209440"/>
                <a:chOff x="803996" y="3613321"/>
                <a:chExt cx="269696" cy="1209440"/>
              </a:xfrm>
            </p:grpSpPr>
            <p:sp>
              <p:nvSpPr>
                <p:cNvPr id="198" name="Google Shape;198;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8"/>
              <p:cNvGrpSpPr/>
              <p:nvPr/>
            </p:nvGrpSpPr>
            <p:grpSpPr>
              <a:xfrm rot="5400000">
                <a:off x="8818296" y="3101621"/>
                <a:ext cx="269696" cy="1209440"/>
                <a:chOff x="803996" y="3613321"/>
                <a:chExt cx="269696" cy="1209440"/>
              </a:xfrm>
            </p:grpSpPr>
            <p:sp>
              <p:nvSpPr>
                <p:cNvPr id="201" name="Google Shape;201;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 name="Google Shape;203;p8"/>
            <p:cNvGrpSpPr/>
            <p:nvPr/>
          </p:nvGrpSpPr>
          <p:grpSpPr>
            <a:xfrm>
              <a:off x="8680200" y="974375"/>
              <a:ext cx="1111343" cy="1111343"/>
              <a:chOff x="8307725" y="278700"/>
              <a:chExt cx="1111343" cy="1111343"/>
            </a:xfrm>
          </p:grpSpPr>
          <p:sp>
            <p:nvSpPr>
              <p:cNvPr id="204" name="Google Shape;204;p8"/>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6"/>
        <p:cNvGrpSpPr/>
        <p:nvPr/>
      </p:nvGrpSpPr>
      <p:grpSpPr>
        <a:xfrm>
          <a:off x="0" y="0"/>
          <a:ext cx="0" cy="0"/>
          <a:chOff x="0" y="0"/>
          <a:chExt cx="0" cy="0"/>
        </a:xfrm>
      </p:grpSpPr>
      <p:sp>
        <p:nvSpPr>
          <p:cNvPr id="207" name="Google Shape;207;p9"/>
          <p:cNvSpPr txBox="1">
            <a:spLocks noGrp="1"/>
          </p:cNvSpPr>
          <p:nvPr>
            <p:ph type="title"/>
          </p:nvPr>
        </p:nvSpPr>
        <p:spPr>
          <a:xfrm>
            <a:off x="2135550" y="1857350"/>
            <a:ext cx="4872900" cy="124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7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8" name="Google Shape;208;p9"/>
          <p:cNvSpPr txBox="1">
            <a:spLocks noGrp="1"/>
          </p:cNvSpPr>
          <p:nvPr>
            <p:ph type="subTitle" idx="1"/>
          </p:nvPr>
        </p:nvSpPr>
        <p:spPr>
          <a:xfrm>
            <a:off x="2135550" y="310697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2pPr>
            <a:lvl3pPr lvl="2"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3pPr>
            <a:lvl4pPr lvl="3"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4pPr>
            <a:lvl5pPr lvl="4"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5pPr>
            <a:lvl6pPr lvl="5"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6pPr>
            <a:lvl7pPr lvl="6"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7pPr>
            <a:lvl8pPr lvl="7"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8pPr>
            <a:lvl9pPr lvl="8"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9pPr>
          </a:lstStyle>
          <a:p>
            <a:endParaRPr/>
          </a:p>
        </p:txBody>
      </p:sp>
      <p:sp>
        <p:nvSpPr>
          <p:cNvPr id="209" name="Google Shape;209;p9"/>
          <p:cNvSpPr/>
          <p:nvPr/>
        </p:nvSpPr>
        <p:spPr>
          <a:xfrm>
            <a:off x="9336712" y="7135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9"/>
          <p:cNvGrpSpPr/>
          <p:nvPr/>
        </p:nvGrpSpPr>
        <p:grpSpPr>
          <a:xfrm>
            <a:off x="-2757425" y="-2776080"/>
            <a:ext cx="12134200" cy="9442910"/>
            <a:chOff x="-2757425" y="-2776080"/>
            <a:chExt cx="12134200" cy="9442910"/>
          </a:xfrm>
        </p:grpSpPr>
        <p:grpSp>
          <p:nvGrpSpPr>
            <p:cNvPr id="211" name="Google Shape;211;p9"/>
            <p:cNvGrpSpPr/>
            <p:nvPr/>
          </p:nvGrpSpPr>
          <p:grpSpPr>
            <a:xfrm rot="-5400000" flipH="1">
              <a:off x="-1755963" y="657655"/>
              <a:ext cx="4791669" cy="923822"/>
              <a:chOff x="-78438" y="3775205"/>
              <a:chExt cx="4791669" cy="923822"/>
            </a:xfrm>
          </p:grpSpPr>
          <p:cxnSp>
            <p:nvCxnSpPr>
              <p:cNvPr id="212" name="Google Shape;212;p9"/>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13" name="Google Shape;213;p9"/>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214" name="Google Shape;214;p9"/>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9"/>
            <p:cNvGrpSpPr/>
            <p:nvPr/>
          </p:nvGrpSpPr>
          <p:grpSpPr>
            <a:xfrm rot="10800000">
              <a:off x="8695559" y="3306345"/>
              <a:ext cx="681217" cy="3360485"/>
              <a:chOff x="1337800" y="-2525590"/>
              <a:chExt cx="1498167" cy="7390555"/>
            </a:xfrm>
          </p:grpSpPr>
          <p:cxnSp>
            <p:nvCxnSpPr>
              <p:cNvPr id="216" name="Google Shape;216;p9"/>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217" name="Google Shape;217;p9"/>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218" name="Google Shape;218;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9"/>
            <p:cNvGrpSpPr/>
            <p:nvPr/>
          </p:nvGrpSpPr>
          <p:grpSpPr>
            <a:xfrm>
              <a:off x="146409" y="-2776080"/>
              <a:ext cx="681217" cy="3360485"/>
              <a:chOff x="1337800" y="-2525590"/>
              <a:chExt cx="1498167" cy="7390555"/>
            </a:xfrm>
          </p:grpSpPr>
          <p:cxnSp>
            <p:nvCxnSpPr>
              <p:cNvPr id="220" name="Google Shape;220;p9"/>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21" name="Google Shape;221;p9"/>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22" name="Google Shape;222;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9"/>
            <p:cNvGrpSpPr/>
            <p:nvPr/>
          </p:nvGrpSpPr>
          <p:grpSpPr>
            <a:xfrm>
              <a:off x="-2757425" y="811862"/>
              <a:ext cx="3859204" cy="615399"/>
              <a:chOff x="-6675" y="307100"/>
              <a:chExt cx="9140700" cy="4634025"/>
            </a:xfrm>
          </p:grpSpPr>
          <p:cxnSp>
            <p:nvCxnSpPr>
              <p:cNvPr id="224" name="Google Shape;224;p9"/>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5" name="Google Shape;225;p9"/>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6" name="Google Shape;226;p9"/>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7" name="Google Shape;227;p9"/>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8" name="Google Shape;228;p9"/>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9" name="Google Shape;229;p9"/>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0" name="Google Shape;230;p9"/>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1" name="Google Shape;231;p9"/>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2" name="Google Shape;232;p9"/>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3" name="Google Shape;233;p9"/>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234" name="Google Shape;234;p9"/>
            <p:cNvSpPr/>
            <p:nvPr/>
          </p:nvSpPr>
          <p:spPr>
            <a:xfrm rot="5400000">
              <a:off x="5637675" y="29867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235" name="Google Shape;235;p9"/>
          <p:cNvGrpSpPr/>
          <p:nvPr/>
        </p:nvGrpSpPr>
        <p:grpSpPr>
          <a:xfrm>
            <a:off x="-157525" y="1684573"/>
            <a:ext cx="8689055" cy="440880"/>
            <a:chOff x="-157525" y="1684573"/>
            <a:chExt cx="8689055" cy="440880"/>
          </a:xfrm>
        </p:grpSpPr>
        <p:sp>
          <p:nvSpPr>
            <p:cNvPr id="236" name="Google Shape;236;p9"/>
            <p:cNvSpPr/>
            <p:nvPr/>
          </p:nvSpPr>
          <p:spPr>
            <a:xfrm>
              <a:off x="8491475" y="16845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rot="-5400000">
              <a:off x="42887" y="1724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9"/>
          <p:cNvGrpSpPr/>
          <p:nvPr/>
        </p:nvGrpSpPr>
        <p:grpSpPr>
          <a:xfrm>
            <a:off x="-350826" y="649496"/>
            <a:ext cx="9280380" cy="5170923"/>
            <a:chOff x="-350826" y="649496"/>
            <a:chExt cx="9280380" cy="5170923"/>
          </a:xfrm>
        </p:grpSpPr>
        <p:grpSp>
          <p:nvGrpSpPr>
            <p:cNvPr id="239" name="Google Shape;239;p9"/>
            <p:cNvGrpSpPr/>
            <p:nvPr/>
          </p:nvGrpSpPr>
          <p:grpSpPr>
            <a:xfrm>
              <a:off x="-350826" y="649496"/>
              <a:ext cx="9280380" cy="1759405"/>
              <a:chOff x="-350826" y="649496"/>
              <a:chExt cx="9280380" cy="1759405"/>
            </a:xfrm>
          </p:grpSpPr>
          <p:sp>
            <p:nvSpPr>
              <p:cNvPr id="240" name="Google Shape;240;p9"/>
              <p:cNvSpPr/>
              <p:nvPr/>
            </p:nvSpPr>
            <p:spPr>
              <a:xfrm rot="10800000">
                <a:off x="8886438" y="12095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rot="10800000">
                <a:off x="8695083" y="6494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rot="5400000">
                <a:off x="425209" y="19584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rot="5400000">
                <a:off x="25375" y="1957600"/>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9"/>
            <p:cNvGrpSpPr/>
            <p:nvPr/>
          </p:nvGrpSpPr>
          <p:grpSpPr>
            <a:xfrm>
              <a:off x="7280000" y="4709075"/>
              <a:ext cx="1111343" cy="1111343"/>
              <a:chOff x="8307725" y="278700"/>
              <a:chExt cx="1111343" cy="1111343"/>
            </a:xfrm>
          </p:grpSpPr>
          <p:sp>
            <p:nvSpPr>
              <p:cNvPr id="245" name="Google Shape;245;p9"/>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7"/>
        <p:cNvGrpSpPr/>
        <p:nvPr/>
      </p:nvGrpSpPr>
      <p:grpSpPr>
        <a:xfrm>
          <a:off x="0" y="0"/>
          <a:ext cx="0" cy="0"/>
          <a:chOff x="0" y="0"/>
          <a:chExt cx="0" cy="0"/>
        </a:xfrm>
      </p:grpSpPr>
      <p:sp>
        <p:nvSpPr>
          <p:cNvPr id="248" name="Google Shape;248;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49" name="Google Shape;249;p10"/>
          <p:cNvGrpSpPr/>
          <p:nvPr/>
        </p:nvGrpSpPr>
        <p:grpSpPr>
          <a:xfrm>
            <a:off x="-2466243" y="-2869459"/>
            <a:ext cx="11395878" cy="4597207"/>
            <a:chOff x="-2466243" y="-2869459"/>
            <a:chExt cx="11395878" cy="4597207"/>
          </a:xfrm>
        </p:grpSpPr>
        <p:grpSp>
          <p:nvGrpSpPr>
            <p:cNvPr id="250" name="Google Shape;250;p10"/>
            <p:cNvGrpSpPr/>
            <p:nvPr/>
          </p:nvGrpSpPr>
          <p:grpSpPr>
            <a:xfrm>
              <a:off x="-2466243" y="364624"/>
              <a:ext cx="4486819" cy="625122"/>
              <a:chOff x="-78438" y="4073905"/>
              <a:chExt cx="4486819" cy="625122"/>
            </a:xfrm>
          </p:grpSpPr>
          <p:cxnSp>
            <p:nvCxnSpPr>
              <p:cNvPr id="251" name="Google Shape;251;p10"/>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52" name="Google Shape;252;p10"/>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53" name="Google Shape;253;p10"/>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0"/>
            <p:cNvGrpSpPr/>
            <p:nvPr/>
          </p:nvGrpSpPr>
          <p:grpSpPr>
            <a:xfrm rot="5400000" flipH="1">
              <a:off x="-1083007" y="-1247557"/>
              <a:ext cx="3859204" cy="615399"/>
              <a:chOff x="-6675" y="307100"/>
              <a:chExt cx="9140700" cy="4634025"/>
            </a:xfrm>
          </p:grpSpPr>
          <p:cxnSp>
            <p:nvCxnSpPr>
              <p:cNvPr id="255" name="Google Shape;255;p10"/>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6" name="Google Shape;256;p10"/>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7" name="Google Shape;257;p10"/>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10"/>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9" name="Google Shape;259;p10"/>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0" name="Google Shape;260;p10"/>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1" name="Google Shape;261;p10"/>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2" name="Google Shape;262;p10"/>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3" name="Google Shape;263;p10"/>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4" name="Google Shape;264;p10"/>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265" name="Google Shape;265;p10"/>
            <p:cNvGrpSpPr/>
            <p:nvPr/>
          </p:nvGrpSpPr>
          <p:grpSpPr>
            <a:xfrm>
              <a:off x="8248398" y="-1632737"/>
              <a:ext cx="681237" cy="3360485"/>
              <a:chOff x="8248398" y="-1632737"/>
              <a:chExt cx="681237" cy="3360485"/>
            </a:xfrm>
          </p:grpSpPr>
          <p:grpSp>
            <p:nvGrpSpPr>
              <p:cNvPr id="266" name="Google Shape;266;p10"/>
              <p:cNvGrpSpPr/>
              <p:nvPr/>
            </p:nvGrpSpPr>
            <p:grpSpPr>
              <a:xfrm flipH="1">
                <a:off x="8248398" y="-1632737"/>
                <a:ext cx="681217" cy="3360485"/>
                <a:chOff x="1337800" y="-2525590"/>
                <a:chExt cx="1498167" cy="7390555"/>
              </a:xfrm>
            </p:grpSpPr>
            <p:cxnSp>
              <p:nvCxnSpPr>
                <p:cNvPr id="267" name="Google Shape;267;p10"/>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68" name="Google Shape;268;p10"/>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69" name="Google Shape;269;p10"/>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10"/>
              <p:cNvGrpSpPr/>
              <p:nvPr/>
            </p:nvGrpSpPr>
            <p:grpSpPr>
              <a:xfrm>
                <a:off x="8436314" y="360846"/>
                <a:ext cx="493321" cy="357312"/>
                <a:chOff x="1722354" y="229144"/>
                <a:chExt cx="1748744" cy="1266614"/>
              </a:xfrm>
            </p:grpSpPr>
            <p:sp>
              <p:nvSpPr>
                <p:cNvPr id="271" name="Google Shape;271;p1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3" name="Google Shape;273;p10"/>
          <p:cNvGrpSpPr/>
          <p:nvPr/>
        </p:nvGrpSpPr>
        <p:grpSpPr>
          <a:xfrm>
            <a:off x="-150883" y="1137478"/>
            <a:ext cx="9080518" cy="813868"/>
            <a:chOff x="-150883" y="1137478"/>
            <a:chExt cx="9080518" cy="813868"/>
          </a:xfrm>
        </p:grpSpPr>
        <p:sp>
          <p:nvSpPr>
            <p:cNvPr id="274" name="Google Shape;274;p10"/>
            <p:cNvSpPr/>
            <p:nvPr/>
          </p:nvSpPr>
          <p:spPr>
            <a:xfrm rot="5400000" flipH="1">
              <a:off x="49529" y="9370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flipH="1">
              <a:off x="8889579" y="15104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10"/>
          <p:cNvGrpSpPr/>
          <p:nvPr/>
        </p:nvGrpSpPr>
        <p:grpSpPr>
          <a:xfrm>
            <a:off x="-201760" y="1366772"/>
            <a:ext cx="9923304" cy="3117922"/>
            <a:chOff x="-201760" y="1366772"/>
            <a:chExt cx="9923304" cy="3117922"/>
          </a:xfrm>
        </p:grpSpPr>
        <p:grpSp>
          <p:nvGrpSpPr>
            <p:cNvPr id="277" name="Google Shape;277;p10"/>
            <p:cNvGrpSpPr/>
            <p:nvPr/>
          </p:nvGrpSpPr>
          <p:grpSpPr>
            <a:xfrm>
              <a:off x="8610200" y="3373350"/>
              <a:ext cx="1111343" cy="1111343"/>
              <a:chOff x="8307725" y="278700"/>
              <a:chExt cx="1111343" cy="1111343"/>
            </a:xfrm>
          </p:grpSpPr>
          <p:sp>
            <p:nvSpPr>
              <p:cNvPr id="278" name="Google Shape;278;p10"/>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0"/>
            <p:cNvGrpSpPr/>
            <p:nvPr/>
          </p:nvGrpSpPr>
          <p:grpSpPr>
            <a:xfrm flipH="1">
              <a:off x="8674231" y="1727755"/>
              <a:ext cx="247278" cy="1160062"/>
              <a:chOff x="1463894" y="1434556"/>
              <a:chExt cx="247278" cy="1160062"/>
            </a:xfrm>
          </p:grpSpPr>
          <p:sp>
            <p:nvSpPr>
              <p:cNvPr id="281" name="Google Shape;281;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0"/>
            <p:cNvGrpSpPr/>
            <p:nvPr/>
          </p:nvGrpSpPr>
          <p:grpSpPr>
            <a:xfrm rot="5400000" flipH="1">
              <a:off x="254631" y="910380"/>
              <a:ext cx="247278" cy="1160062"/>
              <a:chOff x="1463894" y="1434556"/>
              <a:chExt cx="247278" cy="1160062"/>
            </a:xfrm>
          </p:grpSpPr>
          <p:sp>
            <p:nvSpPr>
              <p:cNvPr id="284" name="Google Shape;284;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31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19"/>
        <p:cNvGrpSpPr/>
        <p:nvPr/>
      </p:nvGrpSpPr>
      <p:grpSpPr>
        <a:xfrm>
          <a:off x="0" y="0"/>
          <a:ext cx="0" cy="0"/>
          <a:chOff x="0" y="0"/>
          <a:chExt cx="0" cy="0"/>
        </a:xfrm>
      </p:grpSpPr>
      <p:sp>
        <p:nvSpPr>
          <p:cNvPr id="320" name="Google Shape;32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1" name="Google Shape;321;p13"/>
          <p:cNvSpPr txBox="1">
            <a:spLocks noGrp="1"/>
          </p:cNvSpPr>
          <p:nvPr>
            <p:ph type="title" idx="2" hasCustomPrompt="1"/>
          </p:nvPr>
        </p:nvSpPr>
        <p:spPr>
          <a:xfrm>
            <a:off x="3177356" y="119952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2" name="Google Shape;322;p13"/>
          <p:cNvSpPr txBox="1">
            <a:spLocks noGrp="1"/>
          </p:cNvSpPr>
          <p:nvPr>
            <p:ph type="title" idx="3" hasCustomPrompt="1"/>
          </p:nvPr>
        </p:nvSpPr>
        <p:spPr>
          <a:xfrm>
            <a:off x="3177356" y="2902621"/>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3" name="Google Shape;323;p13"/>
          <p:cNvSpPr txBox="1">
            <a:spLocks noGrp="1"/>
          </p:cNvSpPr>
          <p:nvPr>
            <p:ph type="title" idx="4" hasCustomPrompt="1"/>
          </p:nvPr>
        </p:nvSpPr>
        <p:spPr>
          <a:xfrm>
            <a:off x="3177356" y="176722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4" name="Google Shape;324;p13"/>
          <p:cNvSpPr txBox="1">
            <a:spLocks noGrp="1"/>
          </p:cNvSpPr>
          <p:nvPr>
            <p:ph type="title" idx="5" hasCustomPrompt="1"/>
          </p:nvPr>
        </p:nvSpPr>
        <p:spPr>
          <a:xfrm>
            <a:off x="3177356" y="347031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5" name="Google Shape;325;p13"/>
          <p:cNvSpPr txBox="1">
            <a:spLocks noGrp="1"/>
          </p:cNvSpPr>
          <p:nvPr>
            <p:ph type="title" idx="6" hasCustomPrompt="1"/>
          </p:nvPr>
        </p:nvSpPr>
        <p:spPr>
          <a:xfrm>
            <a:off x="3177356" y="2334924"/>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6" name="Google Shape;326;p13"/>
          <p:cNvSpPr txBox="1">
            <a:spLocks noGrp="1"/>
          </p:cNvSpPr>
          <p:nvPr>
            <p:ph type="title" idx="7" hasCustomPrompt="1"/>
          </p:nvPr>
        </p:nvSpPr>
        <p:spPr>
          <a:xfrm>
            <a:off x="3177356" y="403801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7" name="Google Shape;327;p13"/>
          <p:cNvSpPr txBox="1">
            <a:spLocks noGrp="1"/>
          </p:cNvSpPr>
          <p:nvPr>
            <p:ph type="subTitle" idx="1"/>
          </p:nvPr>
        </p:nvSpPr>
        <p:spPr>
          <a:xfrm>
            <a:off x="4010944" y="1201329"/>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8" name="Google Shape;328;p13"/>
          <p:cNvSpPr txBox="1">
            <a:spLocks noGrp="1"/>
          </p:cNvSpPr>
          <p:nvPr>
            <p:ph type="subTitle" idx="8"/>
          </p:nvPr>
        </p:nvSpPr>
        <p:spPr>
          <a:xfrm>
            <a:off x="4010944" y="1769028"/>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9" name="Google Shape;329;p13"/>
          <p:cNvSpPr txBox="1">
            <a:spLocks noGrp="1"/>
          </p:cNvSpPr>
          <p:nvPr>
            <p:ph type="subTitle" idx="9"/>
          </p:nvPr>
        </p:nvSpPr>
        <p:spPr>
          <a:xfrm>
            <a:off x="4010944" y="23367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0" name="Google Shape;330;p13"/>
          <p:cNvSpPr txBox="1">
            <a:spLocks noGrp="1"/>
          </p:cNvSpPr>
          <p:nvPr>
            <p:ph type="subTitle" idx="13"/>
          </p:nvPr>
        </p:nvSpPr>
        <p:spPr>
          <a:xfrm>
            <a:off x="4010941" y="29044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1" name="Google Shape;331;p13"/>
          <p:cNvSpPr txBox="1">
            <a:spLocks noGrp="1"/>
          </p:cNvSpPr>
          <p:nvPr>
            <p:ph type="subTitle" idx="14"/>
          </p:nvPr>
        </p:nvSpPr>
        <p:spPr>
          <a:xfrm>
            <a:off x="4010941" y="3472126"/>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2" name="Google Shape;332;p13"/>
          <p:cNvSpPr txBox="1">
            <a:spLocks noGrp="1"/>
          </p:cNvSpPr>
          <p:nvPr>
            <p:ph type="subTitle" idx="15"/>
          </p:nvPr>
        </p:nvSpPr>
        <p:spPr>
          <a:xfrm>
            <a:off x="4010941" y="4039825"/>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333" name="Google Shape;333;p13"/>
          <p:cNvGrpSpPr/>
          <p:nvPr/>
        </p:nvGrpSpPr>
        <p:grpSpPr>
          <a:xfrm>
            <a:off x="377427" y="204425"/>
            <a:ext cx="8916117" cy="4541546"/>
            <a:chOff x="377427" y="204425"/>
            <a:chExt cx="8916117" cy="4541546"/>
          </a:xfrm>
        </p:grpSpPr>
        <p:grpSp>
          <p:nvGrpSpPr>
            <p:cNvPr id="334" name="Google Shape;334;p13"/>
            <p:cNvGrpSpPr/>
            <p:nvPr/>
          </p:nvGrpSpPr>
          <p:grpSpPr>
            <a:xfrm>
              <a:off x="377427" y="3968227"/>
              <a:ext cx="200266" cy="777744"/>
              <a:chOff x="8153327" y="353177"/>
              <a:chExt cx="200266" cy="777744"/>
            </a:xfrm>
          </p:grpSpPr>
          <p:sp>
            <p:nvSpPr>
              <p:cNvPr id="335" name="Google Shape;335;p13"/>
              <p:cNvSpPr/>
              <p:nvPr/>
            </p:nvSpPr>
            <p:spPr>
              <a:xfrm rot="10800000">
                <a:off x="8153327" y="6559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rot="10800000">
                <a:off x="8310477" y="353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3"/>
            <p:cNvGrpSpPr/>
            <p:nvPr/>
          </p:nvGrpSpPr>
          <p:grpSpPr>
            <a:xfrm rot="-5400000">
              <a:off x="8807027" y="2115202"/>
              <a:ext cx="206891" cy="766144"/>
              <a:chOff x="8650702" y="1651177"/>
              <a:chExt cx="206891" cy="766144"/>
            </a:xfrm>
          </p:grpSpPr>
          <p:sp>
            <p:nvSpPr>
              <p:cNvPr id="338" name="Google Shape;338;p13"/>
              <p:cNvSpPr/>
              <p:nvPr/>
            </p:nvSpPr>
            <p:spPr>
              <a:xfrm rot="10800000">
                <a:off x="8650702" y="1651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rot="10800000">
                <a:off x="8814477"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13"/>
            <p:cNvGrpSpPr/>
            <p:nvPr/>
          </p:nvGrpSpPr>
          <p:grpSpPr>
            <a:xfrm>
              <a:off x="7437187" y="204425"/>
              <a:ext cx="862215" cy="240599"/>
              <a:chOff x="6903462" y="1158900"/>
              <a:chExt cx="862215" cy="240599"/>
            </a:xfrm>
          </p:grpSpPr>
          <p:sp>
            <p:nvSpPr>
              <p:cNvPr id="341" name="Google Shape;341;p13"/>
              <p:cNvSpPr/>
              <p:nvPr/>
            </p:nvSpPr>
            <p:spPr>
              <a:xfrm flipH="1">
                <a:off x="6903462" y="1158900"/>
                <a:ext cx="240599" cy="240599"/>
              </a:xfrm>
              <a:custGeom>
                <a:avLst/>
                <a:gdLst/>
                <a:ahLst/>
                <a:cxnLst/>
                <a:rect l="l" t="t" r="r" b="b"/>
                <a:pathLst>
                  <a:path w="1784" h="1784" fill="none" extrusionOk="0">
                    <a:moveTo>
                      <a:pt x="1783" y="906"/>
                    </a:moveTo>
                    <a:cubicBezTo>
                      <a:pt x="1783" y="1392"/>
                      <a:pt x="1392" y="1783"/>
                      <a:pt x="877" y="1783"/>
                    </a:cubicBezTo>
                    <a:cubicBezTo>
                      <a:pt x="392" y="1783"/>
                      <a:pt x="0" y="1392"/>
                      <a:pt x="0" y="906"/>
                    </a:cubicBezTo>
                    <a:cubicBezTo>
                      <a:pt x="0" y="428"/>
                      <a:pt x="392" y="0"/>
                      <a:pt x="877" y="0"/>
                    </a:cubicBezTo>
                    <a:cubicBezTo>
                      <a:pt x="1392" y="0"/>
                      <a:pt x="1783" y="428"/>
                      <a:pt x="1783" y="906"/>
                    </a:cubicBezTo>
                    <a:close/>
                  </a:path>
                </a:pathLst>
              </a:custGeom>
              <a:noFill/>
              <a:ln w="597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rot="5400000" flipH="1">
                <a:off x="7506622" y="10417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 name="Google Shape;343;p13"/>
          <p:cNvGrpSpPr/>
          <p:nvPr/>
        </p:nvGrpSpPr>
        <p:grpSpPr>
          <a:xfrm>
            <a:off x="-556748" y="-57000"/>
            <a:ext cx="10429656" cy="3378450"/>
            <a:chOff x="-556748" y="-57000"/>
            <a:chExt cx="10429656" cy="3378450"/>
          </a:xfrm>
        </p:grpSpPr>
        <p:grpSp>
          <p:nvGrpSpPr>
            <p:cNvPr id="344" name="Google Shape;344;p13"/>
            <p:cNvGrpSpPr/>
            <p:nvPr/>
          </p:nvGrpSpPr>
          <p:grpSpPr>
            <a:xfrm flipH="1">
              <a:off x="8221607" y="1714746"/>
              <a:ext cx="493321" cy="357312"/>
              <a:chOff x="1722354" y="229144"/>
              <a:chExt cx="1748744" cy="1266614"/>
            </a:xfrm>
          </p:grpSpPr>
          <p:sp>
            <p:nvSpPr>
              <p:cNvPr id="345" name="Google Shape;345;p1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13"/>
            <p:cNvSpPr/>
            <p:nvPr/>
          </p:nvSpPr>
          <p:spPr>
            <a:xfrm>
              <a:off x="8221600" y="-57000"/>
              <a:ext cx="1027600" cy="3378450"/>
            </a:xfrm>
            <a:custGeom>
              <a:avLst/>
              <a:gdLst/>
              <a:ahLst/>
              <a:cxnLst/>
              <a:rect l="l" t="t" r="r" b="b"/>
              <a:pathLst>
                <a:path w="41104" h="135138" extrusionOk="0">
                  <a:moveTo>
                    <a:pt x="41104" y="135138"/>
                  </a:moveTo>
                  <a:lnTo>
                    <a:pt x="0" y="111407"/>
                  </a:lnTo>
                  <a:lnTo>
                    <a:pt x="0" y="57500"/>
                  </a:lnTo>
                  <a:lnTo>
                    <a:pt x="12424" y="45076"/>
                  </a:lnTo>
                  <a:lnTo>
                    <a:pt x="12424" y="0"/>
                  </a:lnTo>
                </a:path>
              </a:pathLst>
            </a:custGeom>
            <a:noFill/>
            <a:ln w="9525" cap="flat" cmpd="sng">
              <a:solidFill>
                <a:schemeClr val="accent1"/>
              </a:solidFill>
              <a:prstDash val="solid"/>
              <a:round/>
              <a:headEnd type="none" w="med" len="med"/>
              <a:tailEnd type="none" w="med" len="med"/>
            </a:ln>
          </p:spPr>
        </p:sp>
        <p:grpSp>
          <p:nvGrpSpPr>
            <p:cNvPr id="348" name="Google Shape;348;p13"/>
            <p:cNvGrpSpPr/>
            <p:nvPr/>
          </p:nvGrpSpPr>
          <p:grpSpPr>
            <a:xfrm>
              <a:off x="8527396" y="539490"/>
              <a:ext cx="1345511" cy="273510"/>
              <a:chOff x="-6675" y="2881558"/>
              <a:chExt cx="9140700" cy="2059567"/>
            </a:xfrm>
          </p:grpSpPr>
          <p:cxnSp>
            <p:nvCxnSpPr>
              <p:cNvPr id="349" name="Google Shape;349;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1" name="Google Shape;351;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2" name="Google Shape;352;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3" name="Google Shape;353;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54" name="Google Shape;354;p13"/>
            <p:cNvGrpSpPr/>
            <p:nvPr/>
          </p:nvGrpSpPr>
          <p:grpSpPr>
            <a:xfrm rot="10800000">
              <a:off x="-556748" y="2551975"/>
              <a:ext cx="1029243" cy="273510"/>
              <a:chOff x="-6675" y="2881558"/>
              <a:chExt cx="9140700" cy="2059567"/>
            </a:xfrm>
          </p:grpSpPr>
          <p:cxnSp>
            <p:nvCxnSpPr>
              <p:cNvPr id="355" name="Google Shape;355;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6" name="Google Shape;356;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7" name="Google Shape;357;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8" name="Google Shape;358;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9" name="Google Shape;359;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360" name="Google Shape;360;p13"/>
          <p:cNvGrpSpPr/>
          <p:nvPr/>
        </p:nvGrpSpPr>
        <p:grpSpPr>
          <a:xfrm>
            <a:off x="-160350" y="1017736"/>
            <a:ext cx="9034618" cy="1344543"/>
            <a:chOff x="-160350" y="1017736"/>
            <a:chExt cx="9034618" cy="1344543"/>
          </a:xfrm>
        </p:grpSpPr>
        <p:sp>
          <p:nvSpPr>
            <p:cNvPr id="361" name="Google Shape;361;p13"/>
            <p:cNvSpPr/>
            <p:nvPr/>
          </p:nvSpPr>
          <p:spPr>
            <a:xfrm rot="10800000">
              <a:off x="8834212" y="10177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rot="5400000">
              <a:off x="40062" y="21218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1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03"/>
        <p:cNvGrpSpPr/>
        <p:nvPr/>
      </p:nvGrpSpPr>
      <p:grpSpPr>
        <a:xfrm>
          <a:off x="0" y="0"/>
          <a:ext cx="0" cy="0"/>
          <a:chOff x="0" y="0"/>
          <a:chExt cx="0" cy="0"/>
        </a:xfrm>
      </p:grpSpPr>
      <p:grpSp>
        <p:nvGrpSpPr>
          <p:cNvPr id="604" name="Google Shape;604;p23"/>
          <p:cNvGrpSpPr/>
          <p:nvPr/>
        </p:nvGrpSpPr>
        <p:grpSpPr>
          <a:xfrm>
            <a:off x="247028" y="2099252"/>
            <a:ext cx="8667366" cy="1707744"/>
            <a:chOff x="247028" y="2099252"/>
            <a:chExt cx="8667366" cy="1707744"/>
          </a:xfrm>
        </p:grpSpPr>
        <p:sp>
          <p:nvSpPr>
            <p:cNvPr id="605" name="Google Shape;605;p23"/>
            <p:cNvSpPr/>
            <p:nvPr/>
          </p:nvSpPr>
          <p:spPr>
            <a:xfrm rot="10800000" flipH="1">
              <a:off x="410803" y="20992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rot="10800000" flipH="1">
              <a:off x="247028" y="2390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23"/>
            <p:cNvGrpSpPr/>
            <p:nvPr/>
          </p:nvGrpSpPr>
          <p:grpSpPr>
            <a:xfrm flipH="1">
              <a:off x="8707503" y="3040852"/>
              <a:ext cx="206891" cy="766144"/>
              <a:chOff x="8650702" y="3525402"/>
              <a:chExt cx="206891" cy="766144"/>
            </a:xfrm>
          </p:grpSpPr>
          <p:sp>
            <p:nvSpPr>
              <p:cNvPr id="608" name="Google Shape;608;p23"/>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23"/>
          <p:cNvGrpSpPr/>
          <p:nvPr/>
        </p:nvGrpSpPr>
        <p:grpSpPr>
          <a:xfrm>
            <a:off x="-796767" y="-1090158"/>
            <a:ext cx="11445399" cy="6549695"/>
            <a:chOff x="-796767" y="-1090158"/>
            <a:chExt cx="11445399" cy="6549695"/>
          </a:xfrm>
        </p:grpSpPr>
        <p:sp>
          <p:nvSpPr>
            <p:cNvPr id="611" name="Google Shape;611;p23"/>
            <p:cNvSpPr/>
            <p:nvPr/>
          </p:nvSpPr>
          <p:spPr>
            <a:xfrm rot="5400000" flipH="1">
              <a:off x="-365574" y="-1521350"/>
              <a:ext cx="1470082" cy="2332467"/>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612" name="Google Shape;612;p23"/>
            <p:cNvGrpSpPr/>
            <p:nvPr/>
          </p:nvGrpSpPr>
          <p:grpSpPr>
            <a:xfrm rot="10800000">
              <a:off x="11" y="108546"/>
              <a:ext cx="493321" cy="357312"/>
              <a:chOff x="1722354" y="229144"/>
              <a:chExt cx="1748744" cy="1266614"/>
            </a:xfrm>
          </p:grpSpPr>
          <p:sp>
            <p:nvSpPr>
              <p:cNvPr id="613" name="Google Shape;613;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 name="Google Shape;615;p23"/>
            <p:cNvSpPr/>
            <p:nvPr/>
          </p:nvSpPr>
          <p:spPr>
            <a:xfrm rot="-5400000" flipH="1">
              <a:off x="8788045" y="3598950"/>
              <a:ext cx="870400" cy="285077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616" name="Google Shape;616;p23"/>
            <p:cNvGrpSpPr/>
            <p:nvPr/>
          </p:nvGrpSpPr>
          <p:grpSpPr>
            <a:xfrm rot="-5400000" flipH="1">
              <a:off x="8489086" y="4163846"/>
              <a:ext cx="493321" cy="357312"/>
              <a:chOff x="1722354" y="229144"/>
              <a:chExt cx="1748744" cy="1266614"/>
            </a:xfrm>
          </p:grpSpPr>
          <p:sp>
            <p:nvSpPr>
              <p:cNvPr id="617" name="Google Shape;617;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23"/>
            <p:cNvGrpSpPr/>
            <p:nvPr/>
          </p:nvGrpSpPr>
          <p:grpSpPr>
            <a:xfrm rot="5400000" flipH="1">
              <a:off x="765337" y="-239460"/>
              <a:ext cx="965258" cy="273510"/>
              <a:chOff x="-6675" y="2881558"/>
              <a:chExt cx="9140700" cy="2059567"/>
            </a:xfrm>
          </p:grpSpPr>
          <p:cxnSp>
            <p:nvCxnSpPr>
              <p:cNvPr id="620" name="Google Shape;620;p2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1" name="Google Shape;621;p2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2" name="Google Shape;622;p2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3" name="Google Shape;623;p2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4" name="Google Shape;624;p2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625" name="Google Shape;625;p23"/>
          <p:cNvGrpSpPr/>
          <p:nvPr/>
        </p:nvGrpSpPr>
        <p:grpSpPr>
          <a:xfrm>
            <a:off x="248565" y="1658361"/>
            <a:ext cx="8665831" cy="946305"/>
            <a:chOff x="248565" y="1658361"/>
            <a:chExt cx="8665831" cy="946305"/>
          </a:xfrm>
        </p:grpSpPr>
        <p:sp>
          <p:nvSpPr>
            <p:cNvPr id="626" name="Google Shape;626;p23"/>
            <p:cNvSpPr/>
            <p:nvPr/>
          </p:nvSpPr>
          <p:spPr>
            <a:xfrm rot="10800000" flipH="1">
              <a:off x="248565" y="16583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flipH="1">
              <a:off x="8874340" y="216378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2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Raleway Black"/>
              <a:buNone/>
              <a:defRPr sz="26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9"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61"/>
        <p:cNvGrpSpPr/>
        <p:nvPr/>
      </p:nvGrpSpPr>
      <p:grpSpPr>
        <a:xfrm>
          <a:off x="0" y="0"/>
          <a:ext cx="0" cy="0"/>
          <a:chOff x="0" y="0"/>
          <a:chExt cx="0" cy="0"/>
        </a:xfrm>
      </p:grpSpPr>
      <p:sp>
        <p:nvSpPr>
          <p:cNvPr id="662" name="Google Shape;662;p28"/>
          <p:cNvSpPr txBox="1">
            <a:spLocks noGrp="1"/>
          </p:cNvSpPr>
          <p:nvPr>
            <p:ph type="ctrTitle"/>
          </p:nvPr>
        </p:nvSpPr>
        <p:spPr>
          <a:xfrm>
            <a:off x="1644248" y="284127"/>
            <a:ext cx="4895864" cy="1698900"/>
          </a:xfrm>
          <a:prstGeom prst="rect">
            <a:avLst/>
          </a:prstGeom>
        </p:spPr>
        <p:txBody>
          <a:bodyPr spcFirstLastPara="1" wrap="square" lIns="91425" tIns="91425" rIns="91425" bIns="91425" anchor="b" anchorCtr="0">
            <a:noAutofit/>
          </a:bodyPr>
          <a:lstStyle/>
          <a:p>
            <a:pPr lvl="0"/>
            <a:r>
              <a:rPr lang="vi-VN" b="1" dirty="0"/>
              <a:t>MINIGAME OLYMPIA</a:t>
            </a:r>
            <a:r>
              <a:rPr lang="vi-VN" dirty="0"/>
              <a:t> </a:t>
            </a:r>
            <a:endParaRPr dirty="0"/>
          </a:p>
        </p:txBody>
      </p:sp>
      <p:sp>
        <p:nvSpPr>
          <p:cNvPr id="663" name="Google Shape;663;p28"/>
          <p:cNvSpPr txBox="1">
            <a:spLocks noGrp="1"/>
          </p:cNvSpPr>
          <p:nvPr>
            <p:ph type="subTitle" idx="1"/>
          </p:nvPr>
        </p:nvSpPr>
        <p:spPr>
          <a:xfrm>
            <a:off x="1126442" y="2715498"/>
            <a:ext cx="4384800" cy="19588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GVHD: </a:t>
            </a:r>
            <a:r>
              <a:rPr lang="en-US" dirty="0" err="1" smtClean="0"/>
              <a:t>Th.S</a:t>
            </a:r>
            <a:r>
              <a:rPr lang="en-US" dirty="0" smtClean="0"/>
              <a:t>. </a:t>
            </a:r>
            <a:r>
              <a:rPr lang="en-US" dirty="0" err="1" smtClean="0"/>
              <a:t>Trần</a:t>
            </a:r>
            <a:r>
              <a:rPr lang="en-US" dirty="0" smtClean="0"/>
              <a:t> </a:t>
            </a:r>
            <a:r>
              <a:rPr lang="en-US" dirty="0" err="1" smtClean="0"/>
              <a:t>Hồng</a:t>
            </a:r>
            <a:r>
              <a:rPr lang="en-US" dirty="0" smtClean="0"/>
              <a:t> </a:t>
            </a:r>
            <a:r>
              <a:rPr lang="en-US" dirty="0" err="1" smtClean="0"/>
              <a:t>Nghi</a:t>
            </a:r>
            <a:endParaRPr lang="en-US" dirty="0" smtClean="0"/>
          </a:p>
          <a:p>
            <a:pPr marL="0" lvl="0" indent="0" algn="l" rtl="0">
              <a:spcBef>
                <a:spcPts val="0"/>
              </a:spcBef>
              <a:spcAft>
                <a:spcPts val="0"/>
              </a:spcAft>
              <a:buNone/>
            </a:pPr>
            <a:r>
              <a:rPr lang="en-US" dirty="0" err="1" smtClean="0"/>
              <a:t>Môn</a:t>
            </a:r>
            <a:r>
              <a:rPr lang="en-US" dirty="0" smtClean="0"/>
              <a:t> </a:t>
            </a:r>
            <a:r>
              <a:rPr lang="en-US" dirty="0" err="1" smtClean="0"/>
              <a:t>học</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mạng</a:t>
            </a:r>
            <a:r>
              <a:rPr lang="en-US" dirty="0" smtClean="0"/>
              <a:t> </a:t>
            </a:r>
            <a:r>
              <a:rPr lang="en-US" dirty="0" err="1" smtClean="0"/>
              <a:t>căn</a:t>
            </a:r>
            <a:r>
              <a:rPr lang="en-US" dirty="0" smtClean="0"/>
              <a:t> bản-NT106.O22.ANTT</a:t>
            </a:r>
          </a:p>
          <a:p>
            <a:pPr marL="0" lvl="0" indent="0" algn="l" rtl="0">
              <a:spcBef>
                <a:spcPts val="0"/>
              </a:spcBef>
              <a:spcAft>
                <a:spcPts val="0"/>
              </a:spcAft>
              <a:buNone/>
            </a:pPr>
            <a:r>
              <a:rPr lang="en-US" dirty="0" smtClean="0"/>
              <a:t>SV1: </a:t>
            </a:r>
            <a:r>
              <a:rPr lang="en-US" dirty="0" err="1" smtClean="0"/>
              <a:t>Tô</a:t>
            </a:r>
            <a:r>
              <a:rPr lang="en-US" dirty="0" smtClean="0"/>
              <a:t> </a:t>
            </a:r>
            <a:r>
              <a:rPr lang="en-US" dirty="0" err="1"/>
              <a:t>Thị</a:t>
            </a:r>
            <a:r>
              <a:rPr lang="en-US" dirty="0"/>
              <a:t> </a:t>
            </a:r>
            <a:r>
              <a:rPr lang="en-US" dirty="0" err="1"/>
              <a:t>Hồng</a:t>
            </a:r>
            <a:r>
              <a:rPr lang="en-US" dirty="0"/>
              <a:t> </a:t>
            </a:r>
            <a:r>
              <a:rPr lang="en-US" dirty="0" err="1"/>
              <a:t>Anh</a:t>
            </a:r>
            <a:r>
              <a:rPr lang="en-US" dirty="0"/>
              <a:t> – 22520074 </a:t>
            </a:r>
            <a:endParaRPr lang="en-US" dirty="0" smtClean="0"/>
          </a:p>
          <a:p>
            <a:pPr marL="0" lvl="0" indent="0" algn="l" rtl="0">
              <a:spcBef>
                <a:spcPts val="0"/>
              </a:spcBef>
              <a:spcAft>
                <a:spcPts val="0"/>
              </a:spcAft>
              <a:buNone/>
            </a:pPr>
            <a:r>
              <a:rPr lang="en-US" dirty="0" smtClean="0"/>
              <a:t>SV2: </a:t>
            </a:r>
            <a:r>
              <a:rPr lang="en-US" dirty="0" err="1" smtClean="0"/>
              <a:t>Phùng</a:t>
            </a:r>
            <a:r>
              <a:rPr lang="en-US" dirty="0" smtClean="0"/>
              <a:t> </a:t>
            </a:r>
            <a:r>
              <a:rPr lang="en-US" dirty="0" err="1"/>
              <a:t>Việt</a:t>
            </a:r>
            <a:r>
              <a:rPr lang="en-US" dirty="0"/>
              <a:t> </a:t>
            </a:r>
            <a:r>
              <a:rPr lang="en-US" dirty="0" err="1"/>
              <a:t>Bắc</a:t>
            </a:r>
            <a:r>
              <a:rPr lang="en-US" dirty="0"/>
              <a:t> – 22520089 </a:t>
            </a:r>
            <a:endParaRPr lang="en-US" dirty="0" smtClean="0"/>
          </a:p>
          <a:p>
            <a:pPr marL="0" lvl="0" indent="0" algn="l" rtl="0">
              <a:spcBef>
                <a:spcPts val="0"/>
              </a:spcBef>
              <a:spcAft>
                <a:spcPts val="0"/>
              </a:spcAft>
              <a:buNone/>
            </a:pPr>
            <a:r>
              <a:rPr lang="en-US" dirty="0" smtClean="0"/>
              <a:t>SV3: </a:t>
            </a:r>
            <a:r>
              <a:rPr lang="en-US" dirty="0" err="1" smtClean="0"/>
              <a:t>Thái</a:t>
            </a:r>
            <a:r>
              <a:rPr lang="en-US" dirty="0" smtClean="0"/>
              <a:t> </a:t>
            </a:r>
            <a:r>
              <a:rPr lang="en-US" dirty="0" err="1"/>
              <a:t>Ngọc</a:t>
            </a:r>
            <a:r>
              <a:rPr lang="en-US" dirty="0"/>
              <a:t> </a:t>
            </a:r>
            <a:r>
              <a:rPr lang="en-US" dirty="0" err="1"/>
              <a:t>Diễm</a:t>
            </a:r>
            <a:r>
              <a:rPr lang="en-US" dirty="0"/>
              <a:t> Trinh – 22521541 </a:t>
            </a:r>
            <a:endParaRPr lang="en-US" dirty="0" smtClean="0"/>
          </a:p>
          <a:p>
            <a:pPr marL="0" lvl="0" indent="0" algn="l" rtl="0">
              <a:spcBef>
                <a:spcPts val="0"/>
              </a:spcBef>
              <a:spcAft>
                <a:spcPts val="0"/>
              </a:spcAft>
              <a:buNone/>
            </a:pPr>
            <a:r>
              <a:rPr lang="en-US" dirty="0" smtClean="0"/>
              <a:t>SV4: </a:t>
            </a:r>
            <a:r>
              <a:rPr lang="en-US" dirty="0" err="1" smtClean="0"/>
              <a:t>Nguyễn</a:t>
            </a:r>
            <a:r>
              <a:rPr lang="en-US" dirty="0" smtClean="0"/>
              <a:t> </a:t>
            </a:r>
            <a:r>
              <a:rPr lang="en-US" dirty="0" err="1"/>
              <a:t>Đình</a:t>
            </a:r>
            <a:r>
              <a:rPr lang="en-US" dirty="0"/>
              <a:t> </a:t>
            </a:r>
            <a:r>
              <a:rPr lang="en-US" dirty="0" err="1"/>
              <a:t>Quang</a:t>
            </a:r>
            <a:r>
              <a:rPr lang="en-US" dirty="0"/>
              <a:t> – 22521202 </a:t>
            </a:r>
          </a:p>
          <a:p>
            <a:pPr marL="0" lvl="0" indent="0" algn="l" rtl="0">
              <a:spcBef>
                <a:spcPts val="0"/>
              </a:spcBef>
              <a:spcAft>
                <a:spcPts val="0"/>
              </a:spcAft>
              <a:buNone/>
            </a:pPr>
            <a:endParaRPr lang="en-US" dirty="0" smtClean="0"/>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 </a:t>
            </a:r>
            <a:endParaRPr dirty="0"/>
          </a:p>
        </p:txBody>
      </p:sp>
      <p:sp>
        <p:nvSpPr>
          <p:cNvPr id="664" name="Google Shape;664;p28"/>
          <p:cNvSpPr/>
          <p:nvPr/>
        </p:nvSpPr>
        <p:spPr>
          <a:xfrm rot="-5400000">
            <a:off x="1216035" y="150380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668" name="Google Shape;668;p2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669" name="Google Shape;669;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28"/>
            <p:cNvSpPr/>
            <p:nvPr/>
          </p:nvSpPr>
          <p:spPr>
            <a:xfrm>
              <a:off x="7771212" y="2972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675" name="Google Shape;675;p2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676" name="Google Shape;676;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28"/>
          <p:cNvSpPr/>
          <p:nvPr/>
        </p:nvSpPr>
        <p:spPr>
          <a:xfrm rot="-5400000">
            <a:off x="8215875" y="8055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8"/>
          <p:cNvGrpSpPr/>
          <p:nvPr/>
        </p:nvGrpSpPr>
        <p:grpSpPr>
          <a:xfrm rot="10800000" flipH="1">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2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681" name="Google Shape;681;p2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8"/>
          <p:cNvGrpSpPr/>
          <p:nvPr/>
        </p:nvGrpSpPr>
        <p:grpSpPr>
          <a:xfrm>
            <a:off x="3435759" y="-3087324"/>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2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2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2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2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2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2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2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2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2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94" name="Google Shape;694;p28"/>
            <p:cNvSpPr/>
            <p:nvPr/>
          </p:nvSpPr>
          <p:spPr>
            <a:xfrm>
              <a:off x="3329300" y="82325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smtClean="0"/>
              <a:t>I </a:t>
            </a:r>
            <a:r>
              <a:rPr lang="en-US" dirty="0" err="1" smtClean="0"/>
              <a:t>Sơ</a:t>
            </a:r>
            <a:r>
              <a:rPr lang="en-US" dirty="0" smtClean="0"/>
              <a:t> </a:t>
            </a:r>
            <a:r>
              <a:rPr lang="en-US" dirty="0" err="1" smtClean="0"/>
              <a:t>đồ</a:t>
            </a:r>
            <a:r>
              <a:rPr lang="en-US" dirty="0" smtClean="0"/>
              <a:t> Use case </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3"/>
          <a:stretch>
            <a:fillRect/>
          </a:stretch>
        </p:blipFill>
        <p:spPr>
          <a:xfrm>
            <a:off x="801858" y="935503"/>
            <a:ext cx="7111217" cy="3930066"/>
          </a:xfrm>
          <a:prstGeom prst="rect">
            <a:avLst/>
          </a:prstGeom>
        </p:spPr>
      </p:pic>
    </p:spTree>
    <p:extLst>
      <p:ext uri="{BB962C8B-B14F-4D97-AF65-F5344CB8AC3E}">
        <p14:creationId xmlns:p14="http://schemas.microsoft.com/office/powerpoint/2010/main" val="20026668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32542" y="836577"/>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smtClean="0"/>
              <a:t>1. </a:t>
            </a:r>
            <a:r>
              <a:rPr lang="en-US" sz="2000" dirty="0" err="1" smtClean="0"/>
              <a:t>Giao</a:t>
            </a:r>
            <a:r>
              <a:rPr lang="en-US" sz="2000" dirty="0" smtClean="0"/>
              <a:t> </a:t>
            </a:r>
            <a:r>
              <a:rPr lang="en-US" sz="2000" dirty="0" err="1" smtClean="0"/>
              <a:t>diện</a:t>
            </a:r>
            <a:r>
              <a:rPr lang="en-US" sz="2000" dirty="0" smtClean="0"/>
              <a:t> </a:t>
            </a:r>
            <a:r>
              <a:rPr lang="en-US" sz="2000" dirty="0" err="1" smtClean="0"/>
              <a:t>đăng</a:t>
            </a:r>
            <a:r>
              <a:rPr lang="en-US" sz="2000" dirty="0" smtClean="0"/>
              <a:t> </a:t>
            </a:r>
            <a:r>
              <a:rPr lang="en-US" sz="2000" dirty="0" err="1" smtClean="0"/>
              <a:t>kí</a:t>
            </a:r>
            <a:endParaRPr lang="en-US" sz="2000" dirty="0"/>
          </a:p>
        </p:txBody>
      </p:sp>
      <p:pic>
        <p:nvPicPr>
          <p:cNvPr id="9" name="Picture 8"/>
          <p:cNvPicPr>
            <a:picLocks noChangeAspect="1"/>
          </p:cNvPicPr>
          <p:nvPr/>
        </p:nvPicPr>
        <p:blipFill>
          <a:blip r:embed="rId3"/>
          <a:stretch>
            <a:fillRect/>
          </a:stretch>
        </p:blipFill>
        <p:spPr>
          <a:xfrm>
            <a:off x="914399" y="1243008"/>
            <a:ext cx="7224101" cy="3626050"/>
          </a:xfrm>
          <a:prstGeom prst="rect">
            <a:avLst/>
          </a:prstGeom>
        </p:spPr>
      </p:pic>
    </p:spTree>
    <p:extLst>
      <p:ext uri="{BB962C8B-B14F-4D97-AF65-F5344CB8AC3E}">
        <p14:creationId xmlns:p14="http://schemas.microsoft.com/office/powerpoint/2010/main" val="18448069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32542" y="836577"/>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2</a:t>
            </a:r>
            <a:r>
              <a:rPr lang="en-US" sz="2000" dirty="0" smtClean="0"/>
              <a:t>. </a:t>
            </a:r>
            <a:r>
              <a:rPr lang="en-US" sz="2000" dirty="0" err="1" smtClean="0"/>
              <a:t>Giao</a:t>
            </a:r>
            <a:r>
              <a:rPr lang="en-US" sz="2000" dirty="0" smtClean="0"/>
              <a:t> </a:t>
            </a:r>
            <a:r>
              <a:rPr lang="en-US" sz="2000" dirty="0" err="1" smtClean="0"/>
              <a:t>diện</a:t>
            </a:r>
            <a:r>
              <a:rPr lang="en-US" sz="2000" dirty="0" smtClean="0"/>
              <a:t> </a:t>
            </a:r>
            <a:r>
              <a:rPr lang="en-US" sz="2000" dirty="0" err="1" smtClean="0"/>
              <a:t>đăng</a:t>
            </a:r>
            <a:r>
              <a:rPr lang="en-US" sz="2000" dirty="0" smtClean="0"/>
              <a:t> </a:t>
            </a:r>
            <a:r>
              <a:rPr lang="en-US" sz="2000" dirty="0" err="1" smtClean="0"/>
              <a:t>nhập</a:t>
            </a:r>
            <a:endParaRPr lang="en-US" sz="2000" dirty="0"/>
          </a:p>
        </p:txBody>
      </p:sp>
      <p:pic>
        <p:nvPicPr>
          <p:cNvPr id="2" name="Picture 1"/>
          <p:cNvPicPr>
            <a:picLocks noChangeAspect="1"/>
          </p:cNvPicPr>
          <p:nvPr/>
        </p:nvPicPr>
        <p:blipFill>
          <a:blip r:embed="rId3"/>
          <a:stretch>
            <a:fillRect/>
          </a:stretch>
        </p:blipFill>
        <p:spPr>
          <a:xfrm>
            <a:off x="744082" y="1238964"/>
            <a:ext cx="7712108" cy="3833192"/>
          </a:xfrm>
          <a:prstGeom prst="rect">
            <a:avLst/>
          </a:prstGeom>
        </p:spPr>
      </p:pic>
    </p:spTree>
    <p:extLst>
      <p:ext uri="{BB962C8B-B14F-4D97-AF65-F5344CB8AC3E}">
        <p14:creationId xmlns:p14="http://schemas.microsoft.com/office/powerpoint/2010/main" val="20253547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32542"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3</a:t>
            </a:r>
            <a:r>
              <a:rPr lang="en-US" sz="2000" dirty="0" smtClean="0"/>
              <a:t>. </a:t>
            </a:r>
            <a:r>
              <a:rPr lang="en-US" sz="2000" dirty="0" err="1" smtClean="0"/>
              <a:t>Giao</a:t>
            </a:r>
            <a:r>
              <a:rPr lang="en-US" sz="2000" dirty="0" smtClean="0"/>
              <a:t> </a:t>
            </a:r>
            <a:r>
              <a:rPr lang="en-US" sz="2000" dirty="0" err="1" smtClean="0"/>
              <a:t>diện</a:t>
            </a:r>
            <a:r>
              <a:rPr lang="en-US" sz="2000" dirty="0" smtClean="0"/>
              <a:t> </a:t>
            </a:r>
            <a:r>
              <a:rPr lang="en-US" sz="2000" dirty="0" err="1" smtClean="0"/>
              <a:t>quên</a:t>
            </a:r>
            <a:r>
              <a:rPr lang="en-US" sz="2000" dirty="0" smtClean="0"/>
              <a:t> </a:t>
            </a:r>
            <a:r>
              <a:rPr lang="en-US" sz="2000" dirty="0" err="1" smtClean="0"/>
              <a:t>mật</a:t>
            </a:r>
            <a:r>
              <a:rPr lang="en-US" sz="2000" dirty="0" smtClean="0"/>
              <a:t> </a:t>
            </a:r>
            <a:r>
              <a:rPr lang="en-US" sz="2000" dirty="0" err="1" smtClean="0"/>
              <a:t>khẩu</a:t>
            </a:r>
            <a:r>
              <a:rPr lang="en-US" sz="2000" dirty="0" smtClean="0"/>
              <a:t>  </a:t>
            </a:r>
            <a:endParaRPr lang="en-US" sz="2000" dirty="0"/>
          </a:p>
        </p:txBody>
      </p:sp>
      <p:pic>
        <p:nvPicPr>
          <p:cNvPr id="3" name="Picture 2"/>
          <p:cNvPicPr>
            <a:picLocks noChangeAspect="1"/>
          </p:cNvPicPr>
          <p:nvPr/>
        </p:nvPicPr>
        <p:blipFill>
          <a:blip r:embed="rId3"/>
          <a:stretch>
            <a:fillRect/>
          </a:stretch>
        </p:blipFill>
        <p:spPr>
          <a:xfrm>
            <a:off x="748136" y="1235186"/>
            <a:ext cx="7432227" cy="3826768"/>
          </a:xfrm>
          <a:prstGeom prst="rect">
            <a:avLst/>
          </a:prstGeom>
        </p:spPr>
      </p:pic>
    </p:spTree>
    <p:extLst>
      <p:ext uri="{BB962C8B-B14F-4D97-AF65-F5344CB8AC3E}">
        <p14:creationId xmlns:p14="http://schemas.microsoft.com/office/powerpoint/2010/main" val="40366716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smtClean="0"/>
              <a:t>4. </a:t>
            </a:r>
            <a:r>
              <a:rPr lang="en-US" sz="2000" dirty="0" err="1" smtClean="0"/>
              <a:t>Giao</a:t>
            </a:r>
            <a:r>
              <a:rPr lang="en-US" sz="2000" dirty="0" smtClean="0"/>
              <a:t> </a:t>
            </a:r>
            <a:r>
              <a:rPr lang="en-US" sz="2000" dirty="0" err="1" smtClean="0"/>
              <a:t>diện</a:t>
            </a:r>
            <a:r>
              <a:rPr lang="en-US" sz="2000" dirty="0" smtClean="0"/>
              <a:t> </a:t>
            </a:r>
            <a:r>
              <a:rPr lang="en-US" sz="2000" dirty="0" err="1" smtClean="0"/>
              <a:t>tạo</a:t>
            </a:r>
            <a:r>
              <a:rPr lang="en-US" sz="2000" dirty="0" smtClean="0"/>
              <a:t> </a:t>
            </a:r>
            <a:r>
              <a:rPr lang="en-US" sz="2000" dirty="0" err="1" smtClean="0"/>
              <a:t>lại</a:t>
            </a:r>
            <a:r>
              <a:rPr lang="en-US" sz="2000" dirty="0" smtClean="0"/>
              <a:t> </a:t>
            </a:r>
            <a:r>
              <a:rPr lang="en-US" sz="2000" dirty="0" err="1" smtClean="0"/>
              <a:t>mật</a:t>
            </a:r>
            <a:r>
              <a:rPr lang="en-US" sz="2000" dirty="0" smtClean="0"/>
              <a:t> </a:t>
            </a:r>
            <a:r>
              <a:rPr lang="en-US" sz="2000" dirty="0" err="1" smtClean="0"/>
              <a:t>khẩu</a:t>
            </a:r>
            <a:r>
              <a:rPr lang="en-US" sz="2000" dirty="0" smtClean="0"/>
              <a:t> </a:t>
            </a:r>
            <a:endParaRPr lang="en-US" sz="2000" dirty="0"/>
          </a:p>
        </p:txBody>
      </p:sp>
      <p:pic>
        <p:nvPicPr>
          <p:cNvPr id="2" name="Picture 1"/>
          <p:cNvPicPr>
            <a:picLocks noChangeAspect="1"/>
          </p:cNvPicPr>
          <p:nvPr/>
        </p:nvPicPr>
        <p:blipFill>
          <a:blip r:embed="rId3"/>
          <a:stretch>
            <a:fillRect/>
          </a:stretch>
        </p:blipFill>
        <p:spPr>
          <a:xfrm>
            <a:off x="890378" y="1237956"/>
            <a:ext cx="7233713" cy="3845211"/>
          </a:xfrm>
          <a:prstGeom prst="rect">
            <a:avLst/>
          </a:prstGeom>
        </p:spPr>
      </p:pic>
    </p:spTree>
    <p:extLst>
      <p:ext uri="{BB962C8B-B14F-4D97-AF65-F5344CB8AC3E}">
        <p14:creationId xmlns:p14="http://schemas.microsoft.com/office/powerpoint/2010/main" val="16087025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5</a:t>
            </a:r>
            <a:r>
              <a:rPr lang="en-US" sz="2000" dirty="0" smtClean="0"/>
              <a:t>. </a:t>
            </a:r>
            <a:r>
              <a:rPr lang="en-US" sz="2000" dirty="0" err="1" smtClean="0"/>
              <a:t>Giao</a:t>
            </a:r>
            <a:r>
              <a:rPr lang="en-US" sz="2000" dirty="0" smtClean="0"/>
              <a:t> </a:t>
            </a:r>
            <a:r>
              <a:rPr lang="en-US" sz="2000" dirty="0" err="1" smtClean="0"/>
              <a:t>diện</a:t>
            </a:r>
            <a:r>
              <a:rPr lang="en-US" sz="2000" dirty="0" smtClean="0"/>
              <a:t> </a:t>
            </a:r>
            <a:r>
              <a:rPr lang="en-US" sz="2000" dirty="0" err="1" smtClean="0"/>
              <a:t>chính</a:t>
            </a:r>
            <a:endParaRPr lang="en-US" sz="2000" dirty="0"/>
          </a:p>
        </p:txBody>
      </p:sp>
      <p:pic>
        <p:nvPicPr>
          <p:cNvPr id="6" name="Picture 5"/>
          <p:cNvPicPr>
            <a:picLocks noChangeAspect="1"/>
          </p:cNvPicPr>
          <p:nvPr/>
        </p:nvPicPr>
        <p:blipFill>
          <a:blip r:embed="rId3"/>
          <a:stretch>
            <a:fillRect/>
          </a:stretch>
        </p:blipFill>
        <p:spPr>
          <a:xfrm>
            <a:off x="1055075" y="1414695"/>
            <a:ext cx="7118254" cy="3642640"/>
          </a:xfrm>
          <a:prstGeom prst="rect">
            <a:avLst/>
          </a:prstGeom>
        </p:spPr>
      </p:pic>
    </p:spTree>
    <p:extLst>
      <p:ext uri="{BB962C8B-B14F-4D97-AF65-F5344CB8AC3E}">
        <p14:creationId xmlns:p14="http://schemas.microsoft.com/office/powerpoint/2010/main" val="9539108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6</a:t>
            </a:r>
            <a:r>
              <a:rPr lang="en-US" sz="2000" dirty="0" smtClean="0"/>
              <a:t>. </a:t>
            </a:r>
            <a:r>
              <a:rPr lang="en-US" sz="2000" dirty="0" err="1" smtClean="0"/>
              <a:t>Giao</a:t>
            </a:r>
            <a:r>
              <a:rPr lang="en-US" sz="2000" dirty="0" smtClean="0"/>
              <a:t> </a:t>
            </a:r>
            <a:r>
              <a:rPr lang="en-US" sz="2000" dirty="0" err="1" smtClean="0"/>
              <a:t>diện</a:t>
            </a:r>
            <a:r>
              <a:rPr lang="en-US" sz="2000" dirty="0" smtClean="0"/>
              <a:t> </a:t>
            </a:r>
            <a:r>
              <a:rPr lang="en-US" sz="2000" dirty="0" err="1" smtClean="0"/>
              <a:t>phòng</a:t>
            </a:r>
            <a:r>
              <a:rPr lang="en-US" sz="2000" dirty="0" smtClean="0"/>
              <a:t> </a:t>
            </a:r>
            <a:r>
              <a:rPr lang="en-US" sz="2000" dirty="0" err="1" smtClean="0"/>
              <a:t>chờ</a:t>
            </a:r>
            <a:endParaRPr lang="en-US" sz="2000" dirty="0"/>
          </a:p>
        </p:txBody>
      </p:sp>
      <p:pic>
        <p:nvPicPr>
          <p:cNvPr id="2" name="Picture 1"/>
          <p:cNvPicPr>
            <a:picLocks noChangeAspect="1"/>
          </p:cNvPicPr>
          <p:nvPr/>
        </p:nvPicPr>
        <p:blipFill>
          <a:blip r:embed="rId3"/>
          <a:stretch>
            <a:fillRect/>
          </a:stretch>
        </p:blipFill>
        <p:spPr>
          <a:xfrm>
            <a:off x="998806" y="1252504"/>
            <a:ext cx="7054279" cy="3890996"/>
          </a:xfrm>
          <a:prstGeom prst="rect">
            <a:avLst/>
          </a:prstGeom>
        </p:spPr>
      </p:pic>
    </p:spTree>
    <p:extLst>
      <p:ext uri="{BB962C8B-B14F-4D97-AF65-F5344CB8AC3E}">
        <p14:creationId xmlns:p14="http://schemas.microsoft.com/office/powerpoint/2010/main" val="22044717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7</a:t>
            </a:r>
            <a:r>
              <a:rPr lang="en-US" sz="2000" dirty="0" smtClean="0"/>
              <a:t>. </a:t>
            </a:r>
            <a:r>
              <a:rPr lang="en-US" sz="2000" dirty="0" err="1" smtClean="0"/>
              <a:t>Giao</a:t>
            </a:r>
            <a:r>
              <a:rPr lang="en-US" sz="2000" dirty="0" smtClean="0"/>
              <a:t> </a:t>
            </a:r>
            <a:r>
              <a:rPr lang="en-US" sz="2000" dirty="0" err="1" smtClean="0"/>
              <a:t>diện</a:t>
            </a:r>
            <a:r>
              <a:rPr lang="en-US" sz="2000" dirty="0"/>
              <a:t> </a:t>
            </a:r>
            <a:r>
              <a:rPr lang="en-US" sz="2000" dirty="0" err="1" smtClean="0"/>
              <a:t>hồ</a:t>
            </a:r>
            <a:r>
              <a:rPr lang="en-US" sz="2000" dirty="0" smtClean="0"/>
              <a:t> </a:t>
            </a:r>
            <a:r>
              <a:rPr lang="en-US" sz="2000" dirty="0" err="1" smtClean="0"/>
              <a:t>sơ</a:t>
            </a:r>
            <a:r>
              <a:rPr lang="en-US" sz="2000" dirty="0" smtClean="0"/>
              <a:t> </a:t>
            </a:r>
            <a:r>
              <a:rPr lang="en-US" sz="2000" dirty="0" err="1" smtClean="0"/>
              <a:t>nhân</a:t>
            </a:r>
            <a:r>
              <a:rPr lang="en-US" sz="2000" dirty="0" smtClean="0"/>
              <a:t> </a:t>
            </a:r>
            <a:r>
              <a:rPr lang="en-US" sz="2000" dirty="0" err="1" smtClean="0"/>
              <a:t>vật</a:t>
            </a:r>
            <a:endParaRPr lang="en-US" sz="2000" dirty="0"/>
          </a:p>
        </p:txBody>
      </p:sp>
      <p:pic>
        <p:nvPicPr>
          <p:cNvPr id="2" name="Picture 1"/>
          <p:cNvPicPr>
            <a:picLocks noChangeAspect="1"/>
          </p:cNvPicPr>
          <p:nvPr/>
        </p:nvPicPr>
        <p:blipFill>
          <a:blip r:embed="rId3"/>
          <a:stretch>
            <a:fillRect/>
          </a:stretch>
        </p:blipFill>
        <p:spPr>
          <a:xfrm>
            <a:off x="998806" y="1585950"/>
            <a:ext cx="6745459" cy="3557550"/>
          </a:xfrm>
          <a:prstGeom prst="rect">
            <a:avLst/>
          </a:prstGeom>
        </p:spPr>
      </p:pic>
    </p:spTree>
    <p:extLst>
      <p:ext uri="{BB962C8B-B14F-4D97-AF65-F5344CB8AC3E}">
        <p14:creationId xmlns:p14="http://schemas.microsoft.com/office/powerpoint/2010/main" val="40561910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8</a:t>
            </a:r>
            <a:r>
              <a:rPr lang="en-US" sz="2000" dirty="0" smtClean="0"/>
              <a:t>. </a:t>
            </a:r>
            <a:r>
              <a:rPr lang="en-US" sz="2000" dirty="0" err="1" smtClean="0"/>
              <a:t>Giao</a:t>
            </a:r>
            <a:r>
              <a:rPr lang="en-US" sz="2000" dirty="0" smtClean="0"/>
              <a:t> </a:t>
            </a:r>
            <a:r>
              <a:rPr lang="en-US" sz="2000" dirty="0" err="1" smtClean="0"/>
              <a:t>diện</a:t>
            </a:r>
            <a:r>
              <a:rPr lang="en-US" sz="2000" dirty="0"/>
              <a:t> </a:t>
            </a:r>
            <a:r>
              <a:rPr lang="en-US" sz="2000" dirty="0" err="1" smtClean="0"/>
              <a:t>danh</a:t>
            </a:r>
            <a:r>
              <a:rPr lang="en-US" sz="2000" dirty="0" smtClean="0"/>
              <a:t> </a:t>
            </a:r>
            <a:r>
              <a:rPr lang="en-US" sz="2000" dirty="0" err="1" smtClean="0"/>
              <a:t>sách</a:t>
            </a:r>
            <a:r>
              <a:rPr lang="en-US" sz="2000" dirty="0" smtClean="0"/>
              <a:t> </a:t>
            </a:r>
            <a:r>
              <a:rPr lang="en-US" sz="2000" dirty="0" err="1" smtClean="0"/>
              <a:t>bạn</a:t>
            </a:r>
            <a:r>
              <a:rPr lang="en-US" sz="2000" dirty="0" smtClean="0"/>
              <a:t> </a:t>
            </a:r>
            <a:r>
              <a:rPr lang="en-US" sz="2000" dirty="0" err="1" smtClean="0"/>
              <a:t>bè</a:t>
            </a:r>
            <a:r>
              <a:rPr lang="en-US" sz="2000" dirty="0" smtClean="0"/>
              <a:t> </a:t>
            </a:r>
            <a:endParaRPr lang="en-US" sz="2000" dirty="0"/>
          </a:p>
        </p:txBody>
      </p:sp>
      <p:pic>
        <p:nvPicPr>
          <p:cNvPr id="3" name="Picture 2"/>
          <p:cNvPicPr>
            <a:picLocks noChangeAspect="1"/>
          </p:cNvPicPr>
          <p:nvPr/>
        </p:nvPicPr>
        <p:blipFill>
          <a:blip r:embed="rId3"/>
          <a:stretch>
            <a:fillRect/>
          </a:stretch>
        </p:blipFill>
        <p:spPr>
          <a:xfrm>
            <a:off x="994694" y="1414695"/>
            <a:ext cx="6957663" cy="3728805"/>
          </a:xfrm>
          <a:prstGeom prst="rect">
            <a:avLst/>
          </a:prstGeom>
        </p:spPr>
      </p:pic>
    </p:spTree>
    <p:extLst>
      <p:ext uri="{BB962C8B-B14F-4D97-AF65-F5344CB8AC3E}">
        <p14:creationId xmlns:p14="http://schemas.microsoft.com/office/powerpoint/2010/main" val="38372562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a:t>9</a:t>
            </a:r>
            <a:r>
              <a:rPr lang="en-US" sz="2000" dirty="0" smtClean="0"/>
              <a:t>. </a:t>
            </a:r>
            <a:r>
              <a:rPr lang="en-US" sz="2000" dirty="0" err="1" smtClean="0"/>
              <a:t>Giao</a:t>
            </a:r>
            <a:r>
              <a:rPr lang="en-US" sz="2000" dirty="0" smtClean="0"/>
              <a:t> </a:t>
            </a:r>
            <a:r>
              <a:rPr lang="en-US" sz="2000" dirty="0" err="1" smtClean="0"/>
              <a:t>diện</a:t>
            </a:r>
            <a:r>
              <a:rPr lang="en-US" sz="2000" dirty="0" smtClean="0"/>
              <a:t> </a:t>
            </a:r>
            <a:r>
              <a:rPr lang="en-US" sz="2000" dirty="0" err="1" smtClean="0"/>
              <a:t>vòng</a:t>
            </a:r>
            <a:r>
              <a:rPr lang="en-US" sz="2000" dirty="0" smtClean="0"/>
              <a:t> 1 </a:t>
            </a:r>
            <a:endParaRPr lang="en-US" sz="2000" dirty="0"/>
          </a:p>
        </p:txBody>
      </p:sp>
      <p:pic>
        <p:nvPicPr>
          <p:cNvPr id="2" name="Picture 1"/>
          <p:cNvPicPr>
            <a:picLocks noChangeAspect="1"/>
          </p:cNvPicPr>
          <p:nvPr/>
        </p:nvPicPr>
        <p:blipFill>
          <a:blip r:embed="rId3"/>
          <a:stretch>
            <a:fillRect/>
          </a:stretch>
        </p:blipFill>
        <p:spPr>
          <a:xfrm>
            <a:off x="884781" y="1363933"/>
            <a:ext cx="7163421" cy="3749365"/>
          </a:xfrm>
          <a:prstGeom prst="rect">
            <a:avLst/>
          </a:prstGeom>
        </p:spPr>
      </p:pic>
    </p:spTree>
    <p:extLst>
      <p:ext uri="{BB962C8B-B14F-4D97-AF65-F5344CB8AC3E}">
        <p14:creationId xmlns:p14="http://schemas.microsoft.com/office/powerpoint/2010/main" val="34897571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30"/>
          <p:cNvSpPr txBox="1">
            <a:spLocks noGrp="1"/>
          </p:cNvSpPr>
          <p:nvPr>
            <p:ph type="subTitle" idx="8"/>
          </p:nvPr>
        </p:nvSpPr>
        <p:spPr>
          <a:xfrm>
            <a:off x="3097145" y="1852767"/>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Cơ sở lý thuyết</a:t>
            </a:r>
            <a:endParaRPr dirty="0"/>
          </a:p>
        </p:txBody>
      </p:sp>
      <p:sp>
        <p:nvSpPr>
          <p:cNvPr id="709" name="Google Shape;709;p30"/>
          <p:cNvSpPr txBox="1">
            <a:spLocks noGrp="1"/>
          </p:cNvSpPr>
          <p:nvPr>
            <p:ph type="title"/>
          </p:nvPr>
        </p:nvSpPr>
        <p:spPr>
          <a:xfrm>
            <a:off x="726825" y="42808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CONTENTS</a:t>
            </a:r>
            <a:endParaRPr dirty="0"/>
          </a:p>
        </p:txBody>
      </p:sp>
      <p:sp>
        <p:nvSpPr>
          <p:cNvPr id="710" name="Google Shape;710;p30"/>
          <p:cNvSpPr txBox="1">
            <a:spLocks noGrp="1"/>
          </p:cNvSpPr>
          <p:nvPr>
            <p:ph type="title" idx="2"/>
          </p:nvPr>
        </p:nvSpPr>
        <p:spPr>
          <a:xfrm>
            <a:off x="2076825" y="1199529"/>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30"/>
          <p:cNvSpPr txBox="1">
            <a:spLocks noGrp="1"/>
          </p:cNvSpPr>
          <p:nvPr>
            <p:ph type="title" idx="3"/>
          </p:nvPr>
        </p:nvSpPr>
        <p:spPr>
          <a:xfrm>
            <a:off x="2076825" y="3114487"/>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12" name="Google Shape;712;p30"/>
          <p:cNvSpPr txBox="1">
            <a:spLocks noGrp="1"/>
          </p:cNvSpPr>
          <p:nvPr>
            <p:ph type="title" idx="4"/>
          </p:nvPr>
        </p:nvSpPr>
        <p:spPr>
          <a:xfrm>
            <a:off x="2076825" y="1821854"/>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14" name="Google Shape;714;p30"/>
          <p:cNvSpPr txBox="1">
            <a:spLocks noGrp="1"/>
          </p:cNvSpPr>
          <p:nvPr>
            <p:ph type="title" idx="6"/>
          </p:nvPr>
        </p:nvSpPr>
        <p:spPr>
          <a:xfrm>
            <a:off x="2076825" y="2457054"/>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6" name="Google Shape;716;p30"/>
          <p:cNvSpPr txBox="1">
            <a:spLocks noGrp="1"/>
          </p:cNvSpPr>
          <p:nvPr>
            <p:ph type="subTitle" idx="1"/>
          </p:nvPr>
        </p:nvSpPr>
        <p:spPr>
          <a:xfrm>
            <a:off x="3097145" y="1198712"/>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Giới thiệu chung</a:t>
            </a:r>
            <a:endParaRPr dirty="0"/>
          </a:p>
        </p:txBody>
      </p:sp>
      <p:sp>
        <p:nvSpPr>
          <p:cNvPr id="717" name="Google Shape;717;p30"/>
          <p:cNvSpPr txBox="1">
            <a:spLocks noGrp="1"/>
          </p:cNvSpPr>
          <p:nvPr>
            <p:ph type="subTitle" idx="9"/>
          </p:nvPr>
        </p:nvSpPr>
        <p:spPr>
          <a:xfrm>
            <a:off x="3097145" y="2460654"/>
            <a:ext cx="3208722"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Phân tích và thiết kế hệ thống</a:t>
            </a:r>
            <a:endParaRPr dirty="0"/>
          </a:p>
        </p:txBody>
      </p:sp>
      <p:sp>
        <p:nvSpPr>
          <p:cNvPr id="718" name="Google Shape;718;p30"/>
          <p:cNvSpPr txBox="1">
            <a:spLocks noGrp="1"/>
          </p:cNvSpPr>
          <p:nvPr>
            <p:ph type="subTitle" idx="13"/>
          </p:nvPr>
        </p:nvSpPr>
        <p:spPr>
          <a:xfrm>
            <a:off x="3097145" y="3103637"/>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Demo</a:t>
            </a:r>
            <a:endParaRPr dirty="0"/>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smtClean="0"/>
              <a:t>10. </a:t>
            </a:r>
            <a:r>
              <a:rPr lang="en-US" sz="2000" dirty="0" err="1" smtClean="0"/>
              <a:t>Giao</a:t>
            </a:r>
            <a:r>
              <a:rPr lang="en-US" sz="2000" dirty="0" smtClean="0"/>
              <a:t> </a:t>
            </a:r>
            <a:r>
              <a:rPr lang="en-US" sz="2000" dirty="0" err="1" smtClean="0"/>
              <a:t>diện</a:t>
            </a:r>
            <a:r>
              <a:rPr lang="en-US" sz="2000" dirty="0" smtClean="0"/>
              <a:t> </a:t>
            </a:r>
            <a:r>
              <a:rPr lang="en-US" sz="2000" dirty="0" err="1" smtClean="0"/>
              <a:t>vòng</a:t>
            </a:r>
            <a:r>
              <a:rPr lang="en-US" sz="2000" dirty="0" smtClean="0"/>
              <a:t> 2 </a:t>
            </a:r>
            <a:endParaRPr lang="en-US" sz="2000" dirty="0"/>
          </a:p>
        </p:txBody>
      </p:sp>
      <p:pic>
        <p:nvPicPr>
          <p:cNvPr id="3" name="Picture 2"/>
          <p:cNvPicPr>
            <a:picLocks noChangeAspect="1"/>
          </p:cNvPicPr>
          <p:nvPr/>
        </p:nvPicPr>
        <p:blipFill>
          <a:blip r:embed="rId3"/>
          <a:stretch>
            <a:fillRect/>
          </a:stretch>
        </p:blipFill>
        <p:spPr>
          <a:xfrm>
            <a:off x="942536" y="1310350"/>
            <a:ext cx="7015988" cy="3693406"/>
          </a:xfrm>
          <a:prstGeom prst="rect">
            <a:avLst/>
          </a:prstGeom>
        </p:spPr>
      </p:pic>
    </p:spTree>
    <p:extLst>
      <p:ext uri="{BB962C8B-B14F-4D97-AF65-F5344CB8AC3E}">
        <p14:creationId xmlns:p14="http://schemas.microsoft.com/office/powerpoint/2010/main" val="14880971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US" dirty="0"/>
              <a:t>II </a:t>
            </a:r>
            <a:r>
              <a:rPr lang="en-US" dirty="0" err="1"/>
              <a:t>Mô</a:t>
            </a:r>
            <a:r>
              <a:rPr lang="en-US" dirty="0"/>
              <a:t> </a:t>
            </a:r>
            <a:r>
              <a:rPr lang="en-US" dirty="0" err="1"/>
              <a:t>hình</a:t>
            </a:r>
            <a:r>
              <a:rPr lang="en-US" dirty="0"/>
              <a:t> </a:t>
            </a:r>
            <a:r>
              <a:rPr lang="en-US" dirty="0" err="1"/>
              <a:t>các</a:t>
            </a:r>
            <a:r>
              <a:rPr lang="en-US" dirty="0"/>
              <a:t> </a:t>
            </a:r>
            <a:r>
              <a:rPr lang="en-US" dirty="0" err="1"/>
              <a:t>giao</a:t>
            </a:r>
            <a:r>
              <a:rPr lang="en-US" dirty="0"/>
              <a:t> </a:t>
            </a:r>
            <a:r>
              <a:rPr lang="en-US" dirty="0" err="1"/>
              <a:t>diện</a:t>
            </a:r>
            <a:endParaRPr dirty="0"/>
          </a:p>
        </p:txBody>
      </p:sp>
      <p:sp>
        <p:nvSpPr>
          <p:cNvPr id="5" name="AutoShape 8"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a:off x="282575"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data:image/png;base64,iVBORw0KGgoAAAANSUhEUgAAAm0AAAHhCAYAAAA8kYmAAAAAAXNSR0IArs4c6QAAAARnQU1BAACxjwv8YQUAAAAJcEhZcwAADsMAAA7DAcdvqGQAAKh4SURBVHhe7b0PfBXVnff/iZSK8GvdbZ6S8E9zK23ttlhMsRAsKkEKRSshASQhlX+P7Sq7a6UoKKgUkipKsXYfdFcagpYkCE2I2laQNcE/JKA0Uul2fVa6Fw2QwLNx17ogSuH+zvfMmTszN3PvhYSQe28+b16HO+fMOeczMzkz853vnHMG//Ef/xGKxfHjx81Se06ePKlDNGKVFVpaWsxSe6jrQF0v1PVCXQfqOlDXC3W9UNchmXQvACGEEEIISXhotBFCCCGEJAE02gghhBBCkgAabYQQQgghSQCNNkIIIYSQJCBNRo8GAgF89NFHJsnLiRMn0KdPHxPz8pe//EX/fupTn9K/kcQqK7S1tSE9Pd3EvFDXgbpeqOuFug7UdaCuF+p6oa5DUulyyg8v1HWgrhfqeqGuA3UdqOuFul6o69ARXb4eJYQQQghJAmi0EUIIIYQkATTaCCGEEEKSABpthBBCCCFJAI02QgghhJAkgEYbIYQQQkgSEJ6nrbW11SR5kblCos1Pcvr0af17wQX+tl+sssKxY8fQr18/E/NCXQfqeqGuF+o6UNeBul6o64W6DsmkGzbaoiGT7l500UUm5kUEhWiiscoKYihmZmaamJd4uk8//XTUg3jy5En07t3bxNrzwQcf4OKLLzYxL7HKxvvjUddLd+recccdJuYlUduzcD50169fb5bYriJJBd3Zs2ebpZ7Rnt1Q1wt1vaSKrv9VJAl45JFHzFJ7Yl0AhWgXQCFWWbnoRrvwCtT10l26jz/+uFkibsRge+2110yM7SqSZNeVv63bKCeEpB5J62kbP3486uvrTQohDtdccw1eeeUVE/OSqO1Z6Gpd+4bu9saQ1CHy75vq7TkS6nqhrpdU0Y3++EcIIYQQQhKGlDDann7mhaiBEOKP3/liB0IIIYlHynjaJk8c3S4QQmLD84YQQpKHcJ82ebfqx4kTJ9CnTx8T83Lq1Cn926tXL/0bSayyQltbG9LT003MSzzdG2+8ETt27NDx9Rt/ixuv/yZCIbVDaQj//vpfXsfsGZN0HtJzGDNmDF588UUT85Ko7Vnoat0NGzbojut2nyeeN6mF9GmT0aTFxcU6nurtORLqeqGul5TRFaMtFsePHzdL7VEXCB2iEaus0NLSYpbaE0/3uuuuM7FQqGzDc6FZs2aH+vXrFw4Sl/SkorFE3TbhCSWNsqIhVIIS9T85E5TRZpbak6jt+XzolpeX62CT+OdNS6himjoPlrtbvpWWXxlln9U5ZJ0zPqh1UculAJF/31Rvz5FQ1wt1vaSKbkq8HhWL9M4FP8LOnbvCQeK2pZpULG+A+ruY0ACsrkTrwSCapgUQfYwvIWdP4p83QQQ3m0WbXWUITqlAQcB/NFbj9iYEBptIBI3blyI7SjlCCEkGUsNoO30aH354DB/+jyuouKQnE63BJuQPdZlmu+qwdFgAmcpoq9G/lShIS0OahOnKmFNZGlcUoPKglb21qgBpKxqtX53PXteKyukFKFV5pdyvV5g6VCjdpYuSHkjCnzf6YaUEJcp4s77XotpxMBe5+6sBZZg1RrbjXaUYfX8NZi6Qc6MRpWadnBNSNrgvH4FgqSvNnDM6n3MetauXEEIShJTxtP3+7ffahWTztAX316CmaED4hpGWAzTcl+My5nKxxnjhGoZVo07dZAJDVTl9s2lEWVE2GuYEMX//QuOpW4hgudycxGNRg6ahaxDalIs/71NJxqO3ZJSUJT2RhD9vlNGGKbmOh1m8bCpSt68AuYNbEZhjPNLNFWjartr5qFyUTKtAy6YiBFesQqBZ1regYt8qZZBZ58DM/bkqrQEl99ehUT0EtT9XxLhTPzw/CCEJSEoYbfPnTYsakgfLE1ChbzR2WAJlsqFuC1AwJhON5QMwwBh0o+/P1q+BMgPZaAq2onHFaGW3LUHg1WrU3D/aGH6jsXRf0LxercCaQnk1lImiTSG0DF2l1pcqU4/0VPzOFzskAtbrzBxltCmDS50HldsDmAfb+1yH+UPMw82QmYA81Eg7l3WqVVuGndQi7b0ayozT50CLegjS+ZYrY9DvXOH5QQhJYFJmyo/kRzwBliHmxU6XG5G66RjPQr7dx22w+n/LfKxS6+YZr0BJo8vw21SkX6+Kx0JMNnn1I698Mgur0bC8yXjpCEk0zOtM+3xQRhrGF6nTwfI6tyqDK9u084blsPqqqXaePV4ZZW52lVqvQtU63cVAJUlZbeQpIs+VIM8PQkgCEzba5JMJfkFelfiln4sgH1L2S5cQT1cusj0C8QpoAy0HucNmWp62BeqmY6OMtuzNNcheoIwzFc0sXAjkGA+ECnIDcnfAzplTgSazfjQWoqidkZga+LUZCYnanjsTzlTX/nB5cuA8xASGNmH0AiBXPZRIFwJpy5ljCsLteJUy7gTpRrA0R7xjOZg3pdo6V0wXAzkHSoxBF67D51xJ9vMjVls425Do7flcB+o6gbrnLpxr3fA8bRLxI9Y8InaZjn6T6+jRo+jfv7+JeYmnO3HixPA8bT0aGZygbmhrxKNmkno68u3Ruro6E/OSqO1Z6Grdp59+Wn+4nN8eTU1knja5Qdxyyy06nurtORLqeqGul1TRDXvaZIVfkInd/NLPRZAbiF+6hHi68iTc09Ej34ZUo2A1DbZI/NqMhERtz50JZ6or+UhqE6stnG1I9PZ8rgN1nUDdcxfOtS6v4kmM9LsJhapT9hUnIYQQQhxotBFCCCGEJAE02gghhBBCkoCEN9pef/11s0QIIYQQ0nMJjx6NRqyREZ0dVdHa2orMTP8u9FJWOvD9zd/8DS677DLcddddGD9+vF4nuttmf08vE9KeEG7YsNEse+nO9tzdug99rxh/85dPdOdXknrI9AF//NSnsfiXG3Q81dtzJJ3VlVHV7777rol5kSmmOjr4LV5Z+btFOyepe+bEK3vppZfqEdZ+JFN7DhttUtiPzgyFjVVWaGtrQ3p6uol5scs+9dRTWLBgAT73uc/ha1/7Gv7+7/9eT+nwym3fx/U/WmhyE+KwfdUjGPeLchPz0t3t2Y/zpfvsT0rwzUuGYNCIq3ScpBaH9ryB199rxuR7l+p4qrfnSDqr++1vfxuvvvqqiZFUY8yYMXjxxRdNzEsytedOe9oeeeQRfPjhhybFi6yPtqPCsWPH0K9fPxPzYpeV37KyMrz//vs6XYw38bw98KXLaLQRX/7lp4/Q02Zwl9287H58Y9BAGm0pihhtvzt0GNOWLdfxVG/PkXRWVzsDXnnFxEiqEevvm0ztudNG2ze/+U2sWbPGpHj5+OOPceGFF5pYe2JZoHbZYDCIH/3oR3rHxWD74he/iEmTJuEb//5vNNqILzTaHNxlabSlNjTaOqfrvqk//cwL+tePW27+jlkiyUSqGG2dHojw2c9+Fjk5Ob5h5MiRvul2GDFihG+6BLvstm3b8Oc//xnf+MY38Pjjj2PXrl249957jTohhBBy7pk8cXS7QEh3k9CjR8XSPH78OH7xi19gz549uPnmm80aQgghpGuQTu0nT55U4S+eX0knpDtJaKNN3IKbN29GYWGhSSGEEEK6lr+cOoWFC+9CVtalKmTpX4lLOiHdScLP0/aDH/wAW7duNbHY7F57NzYeUQv71qFP9ggnLNoKSQbasHGRK12FGVvbTPo67NZ5Ehi1X9b2niVHtmLG2rfUgnv/rWMVPmYpzq9//Wt8//vfNzESxrdtWOGhfVaWdudTtjlXOtoezysdP7d9rydyrMLHjKQqp0+fwp0LFqKhYTd2qiC/Epf0RER/hzotzRVK0WjWkdQi4Y22w4cPY9asWfjOd76D3/72tyY1Pnk/2YYTTXt0eHdsHS4NX2Rvx8sm/UTTNuTVP5v4xlon2f3cYdx56xVq6RAODF1n9v1hzMgARt5ajAPPpe4NSIy1CRMmYN68efjP//xPk0r8cZ8b64BZjkHvPp9OPAU8mvDGWidRhln9kEX6HDlyCFj/gtl3OY8yJuKxIXt6xMNOT+XUX07jz3/+UIX/8fxKeiIS3F+DksaQfn0roaWyCXW7zEqSUoRHj8oIBz+kX1m0UROnT5/G1KlTUVNTY1K8xCor/OEPf9AjJ+x+Au5fmYBPJtd95513sGTJEhw9ehQDBgzQ033IfDpXvv2vGL/wLp3fRp6MgzcpY+ToOsw4NBkbJ9ojU+Vp+1kEVk5GUP/Oxcgo6Vg7Atc+oVcCtykDZ9Qe9Nk1wrpYyxP2auCxlQNRnj0XyyTP+BK8u3IiMsTrsOFt1G6/HC+/MBCPPjcQG7WhZLFb1Vuv6lo8zFkeq+r1aN06CBvXrkTtE3WAukk+hpW49F61jFx10zD7JSfiE4+jVt9g1X7INn1nqYoLrnx+2+LOa2+3WgwfN4mkADJP296vfE17aP/0pz/ptt2/f3+UlJTgkksuidmeBWl3fsRrz/FGAnW3buOGX6Jo9Cjv6FFpE7p9qLbnOTcU0qblPBr0rPd8iky/8o2INrgIWL0SWGC1Kbu9zzl0t2nPwLKn5FxQ55+rvd/ZvNLbDsPnm2qn9vIC4I5Y7b1Jadnnpn1Oqf06MPRxLFPnmhifsh+yTbHOPfe2uPNa260WwsfNOce7Gxk9+tr+/8C371QHSdHZdnUmUzL5kay606ZNC8/TtqZss/71Y/68aWYpUWhF5fT56pyrRtFgK6VxRRrqxoewZHAlCobMhL5DL29A6L4c4GBkWsAqPyUbM4uWqrQKVOybiZnqEIghuGSU1D9Ax4F8VDQ7OsmEzNMm3a38SKb23OkpP66//nrs2LHDpHiJNxRWjK8vfOEL4VmM3b/unXnmmWf09CCCjFb90pe+hGVfHtpuyo8zM9omYPZ2k6ywLuIIr886ko4MfdN4Cw8tOow5K69CvbmZZW29G3dgkTamygc9bF28XTewsHHnwxFTduPEQ3goWxlsTdG07JudStP5jGEmNwgxIDcM1MYWVH16G/q34UiGqsdo6DSsc7bF3j45FmrZTne2J90pJ/uTAsiUHz/+9//A22+/HZ5DUKaWmTlzpj4RkuXktDlXuu/sasTP587ukNHWZ9bjJlEwDwz2+itVNT5t0Gp3dntXxpRu4/Kg4D4fHeOuPc45YJ970bT82rV1PRADcgIOFIux5ZxniHnu2dsnx0KWfc7JcDnrwScR4JQf527Kj+SiEaVpo2FNqWxwG2PGmGtcUYDgnDWqLfulKaNsmCozJ6gMumoUKMMs99UCzMcaVBcGdf1NlS1q2f/vkgxwnjaFVNoZo+3qq6/Gzp07TcyLXVYMtltvvVXf0L7yla9g0aJFuPHGG/VnrM7caHNfmCNuTBrXRVoMG/sGZbxRloG0CFkbrIt34DnXU7pgPHJezQhsT0HxYVzqMqi8Wq7t83uSt2+SHkNLtt0xRLUnIHzDjGGQueryLKcA9jxtzz77LFauXIk//vGP2jD6p3/6J0yZMuWsTxKb831y2pwrXd952mIYbe0NsIj2EW438tAT0QZtA8lu7zcddnnjBNsj53c+Olheum3hc88yqKK39/ZeY7cB5jK0Yp17UQ0yd13u5cSARlvndJPWaBPP2QJgzaYiZEYulwdQLd41hTbQJhagemtE2pyFCA6pQ25oCXJ2lSJte672yIW9daN0Vh0fva8CLVK3lZRUcJ6288Tdd9+tX2nJtB+NjY3Iy8sza86CfXuwbOjA+E/EcgOTG4z0XXmhBLZSxpW52KtuGrXqRjNWVZI1JFffLMJ9fNyGVTQyrlL11aF819vIGzIoqlaYjIEY/sQe099ObiL2YAovu9fKzczajpdvM4kuMgZdjr2HLC+l3ITtjuNHDr2N4YOsm7B7OZWYPHkyGhoaUF5erkeA3XPPPfq1OzkT2lBfr9p6fxONgX8bvAJjh9bhjg2PY9kodX5IexbjyD5nTJ/KeIwcdTuW7XoWB7ZfjoDKH6+9Zw0Bat902nt4MIWbeOceBiELh3FAL6tzzx54IX1CMVCti1wmpPtofbUamJJrGVKDi7Bw2EyURfZnUwbcqn0FyB1g4oKdhiCapgUgrpvWYBPyh+olBPflIzBYXo0WoPIgkHNfCypU3qAuTLqLhDfaNm7cqPu+Sd+5s6H23gnOiC95pXimhtX+uVaZ1Ycx3L5wG4NreLH15J0xsRiYZepWod0IOrkptBtdlo6xY2H1q7lSGUjRtMJcgcVPAddqjbmA0Y5k5KjLMfs71nbU4/awgRam/0Cg+ZBezJi4CHn11nG5tLkYtvftQPOZ3ZyTFfGuvfXWW6iqquLH0mPyuGlvEuSV4pkaVv5tUNJrUYI5up1dgTkyIChcf/sRneIla9e5f9gIdc4ow++2EdqjFa+9e9p4fa7RjiDuuZeOwNC3EdTb4j4PNyBrgTkPjxzG3jN5ECSki5FBCNkBx5OTox6Olm5vtAw4jLZGk8orz9VFyPRLOxhEzbCANvoi64JKLVqQjZlDZETqAFRPmQfLR0e6i4R/PeqH6Pq9Hu065Gnb7suSfOxeuw64Ndq2q31bCyw+E6M2SYj2GavXX38dw4YNO2t3tM35doPbnCvd8/0ZK/F02f3Lkg714PXQm1dhcZRtP7J1HeqvnHtGRu35gq9HO6ebvH3ayJnA16M9BjHY5mLvTyYnpcEmjLxpIB6NMq/U7rUbkHVT6hhsfmzfvl0PepFJmuWbtqTrEYPt0nsvx53J2k8yYyLGNq/0n9ZDGXR3NI9IKIONENIzCHvaxOLz48SJE+jTp4+JeZH+QfLxdvk+qB+xygrjxo3DSy+9ZGJe4um+/Le38oPxxBeZ8mPcL8pRV1eHn//85/r1+n/9139h9erV+lNosdqVEO0Varz2LCOcZZSqH/Has9DVus/+pATfvGQIPxifooin7fX3mjH5XmscYaq350g6qysPdvaUHyT1kCk/XnzxRRPzkkztma9HScphT/khc7S9//77Ou1zn/ucnmBXiObmtucJtKeeiUTaXbSyQqypN/7f//t/uOuuu/R0NZGcL/f7+X49Ss4vfD3aOV2+Hk1tUuX1KI02knKI0fbm5V/TX0OQyZnFcJOT5qc//SkGDhyICy+80OT0Eu/klFer0coKsZ6oZPqRyy+/HLNnzzYpDufrokCjLbWh0dY5XRptqQ2NNoVU2p1G21euvdakEOLwby/vCA9EkHn+HnnkET3RbkFBgZ6r7WxPEpvOnJxr165F7969u9Voe/bv52PIX12sl0lq0vzfH2DyP67Ry+erXUWSrLrfvzoH48ePNzGSakjf5id3+n+RNZnac9IabYu/ewP+/u//waR4OXnypL5BRuPDD/+Mz3zmsybmJVbZeDPXU9dLd+n+7Gc/w6Mvuj57oZDpPqqrq/WcbZ/5zGdMqpeuPDkTxWgbdkWKfPaC+LLvrX002jqo+3zRzfiqzMtEUpJ/ra/HdyufMTEvydSek9Zo64xuT7sY9TTdzrQroSv2NxGMNr4eTW34erRzur8pnoHrf+T9njVJHaJNBSUkU3vmlB+EEEIIIUlA2GgTq84vyLBTv3Q7yIg7v/QzCbHKdqWuvH7zS5cQT7czgbpO6ErdzrSrzoRY+yvrYq3vTDjT42yPjiWpS2eui5Ghu87f7tLl6ZHayN/X7+8uIZnaMz1thBBCCCFJQNhok/emfkEmdvNLt4PMaeWXfiYhVtmu1JUO7n7pEuLpdiZQ1wldqduZdtWZEGt/ZV2s9Z0JZ3qco80/R1KHzlwXI0N3nb/dpcvTI7WRv6/f311CMrXnFPK0taJyehoKqlpNXKVUFaB0l4kkFbIvpfAfnBybxhUFqDyoFnaV6gu4hAGP7rFWutL0cTlYicIHIz/bTXoUR7Zihv7EWRs2LrI/5m6Fh/ZZWbBvnSe9T7bPh90TEbXdM7Z6Pyh/RvgeE2uffT9qT5KKxsYzv7KG/96R58CirbCaQfvzpk+UTwYmFrLd69CRq7/vMZF9Dp83pCtJudejNUVlHWqIKYEywuqGrkHRYGX2BYGK5pDu49Jy5wi1UhmCq5ustOYKNK2uROvgIvzssh2WkUcIbsfLTXtwQod1wCzHQMn7yTaTrsILuah9LnUvzrufO4w7b5Xv8R7CgaHrzH4/rL81OvLWYhxI4X1PdaRP0MyZM3HttdfqybfPBvc58O7YOlwaNlDc580evIwNqWvYK8OsfsgifS4cOQSsf8Hst5wvGRPx2JA9fKjpYlLMaCtBg3qIGhvpPVLGTIHxMKWlFaCmRaXtKkXBChUkbXolGqsK9Pq+pqx46TxeKcWu0umo8hg4lnfPzle4SbVW0VL1aX+fvWz0BwwYoPI5nrCC6aIhHrVGrOzb16pnhfMUWLfCqnf6Rst72GjiTj6lv6IAhaqseBgby6sRGGMNLQ7uX4qZQ6y8j/1Op6h/BchVBh0G56oliavz7OosVJd3xKdHUpsrsPipy1H7ZhxPletp288zZ6VZT/UPrbXT3sJDer0xCn2e0HervHZ99rL82vVa3gxVr3rqn6Hi4lGTj9Rb613esOZn9fo+2carIFp2HXY+8cgtkrIqj1r/KEZgpM57GHufmGvlDXtWrsDYVL4ppzjyeumBBx7Anj17MH/+fD2Z7vPPP2/WnjkZExdh/f49cRwELi+cn2fOTpP2t1YFk7bbbsfmnGjn3ZU2bJe1l+O1a9jnnFOvUG/OKdsjHe8c2/1cHbKutL76cqD5ccz+jpXXPlczrhyY0g90iYD/xCPJzKglqP9tnjKMrkOuSYJaWhMKoVotiTH22GG1oNpdzb4AWlT6QmUMrUILQqGFWJa2DY3LL0TdlgK1rhqZ9qvKTUtU1ZswStfnJh8VzdUoGtyIZQU70Drry8jeXKcNIryqFKesUXVA669pVcZX/XyUGcOvZthChDbl6G3auz6I0Kws83pTJsdcCowPIXRfI1ZMq0frjLEIzJG4lGxE6fSg2rKAOjHVE+A7xzF76AdqO7MREKNMrQnuc7brnrTH0Bi6SVa0Z1AWsvdJXTl6Ownxo/beCehzr4mo82n9Cw+rX3UjmAXtZRipbwrq5tA0AvXt0iarvI+rc1M9kd+kbi7f2YM71fo56uZ0hzIKZ0yciI236orDZA3Jxd5D6kYy7BDqn7gdY29tQ1Z/eaKXtareRYfVTWsQsF+1f/W0PyNDtC5Xug9jpNzA1I1jhjpZa/cPxLtK6zGlVa7OlZH9r8JjKi6zNYmRV35U6lP5hhbjxMor9I0OQ8w8dkcPo/a2ddqLIHnv2HoVNk5MV9umTmMpl2FlSySe2vYiGj74UC/LqDVB+tT4IV4nMWKiEetburHKJrqu5JOPdL/33ns6vPnmm7jssstw/xejz1cam8dxbbZq3zbSZsQTtXUlasduU+0qPdx+HkP7tI2qGdvt9E5lND0K8egVq/asjELV9kbeqtq0qVqTMRDDt+/BgZVq+c06YOwi3RRjtWtJ2yueQtV+LSNwkVprzslb5Xx6A0cmXoWsm2KdY2JwXo6AbvdtCO63rgPWuSfn+VyMlG3bL+WuSMTTIyVIPaNNMfKWPBQvqERgiklQhkzd9DTM3GxFF//amjE8f0quNlSCyvAqMB6qrHz138EgmjbPxNK0mTpNG2bK0LrK16qxDSWbHOQuH426XfMQ2AIUrFaFBrd69EuMYyt/qHWRCMpJUWg18Zz7qlUNylBECXI9FmImMg+WIm2IMuaEaRWwPn+ejSx1XlmetIAxVDNRtElMVCGAId81i75kqRw7tZFJo424OXLobQwfNFcvy6shMVi0F22XeuqW5iqeqNtGYLHOcQXG3rYBwX8d2D7tiBhtyvCSjzGIB0Ct1zehQZfLG0hfMq5ULXm1upEMOoxluj6lfVRpf8fcHMeXYI5eMDcR97ZkGCNw3x7kjb1K3zzCjgoVqV80ArPNBzOWPWX95g3RJ5FnnzFsLk7INisyXNsqy5ZB6f+d2e7k2q9/HeNnKatZIdMJCNLZ2Y/OfEs3VtlE1/33f/93/XUU4a//+q/xla98BVOnTgXeOJs3DodwAAMh308I6tejymDRXjRlSd0kr9bFE6Xa1U3Wfuj2/JyUaZ8mdpHdTg+oK3ie8WRljTd9kdsh59Vc1O+bjKx6VXaByq8Mqljt2r0tlhGottU+J8OkIyPWOebaZ8k7Y6U8uAmDXNuqlqEMSrWki5BzTviRRGbm9QsnTpzwTbeDPLX4pUuIV1b6W/mlSzh73RP45NRJfKyWT6RPxk9v2ITRRTU4+fFH2HH/3+KTnxzH8ePHUX+feiI79Rd89PFJnPrE0vj45Cl8csKq46Ra93H6QAzLL0dQ5Zcyx49vwJR0t5YdHM2PPvoYf1HLJ9Ty8GsewNLf/hP+ffMwDFTlbP3m5matL9vk1h9wySnU7HhPLx94Kg/LXvbWe1Lq3f808n57tbU975Rj8qlPlJaV7xN9rAZg0Kl/x9u6zA4sS1uGHXr5bbwbGoQBev0mbN2v0vZvxaZTkibH+d/x72bZu2/xQ7y/kTzZ+qVLiFc2VujKdhUrdGZ/5dNbEvzWxQvn6jjbN7UzQ90E1A0hq7+J2ihD5mXMtV6HyFP1E/YrordQ/4S6uH/VJ60jV++Mq5CHOpTvetu68Yj3TBmLuv/MCyVqXQQR2/JQ+HWUl91r1U11gapD1fPybSbRRdggU4h3wn5tZBlz1k3PvZxoDPn8/8KXv/xlHb70pS/pYMcjQ6x18UK8ehNZ91e/+hXef/99XHXVVfpbxC+++CK+//3v63m8zhj1QLBs6MAIw0QZMgtyUbvaanvikbW7FxwRj5hqx35pHWHkqNuxbNezOLDdOr/itWuPrmrX9utMD/HOMW2QHdYGmT7H9GtXwTLmstotJxby93VfG92hu+4LHdENG23yKQW/IG5kv3Q7iCvaL11CvLLS38ovXcLZ6/bBp3v1xoVqWcpmzVqEErVfvS+8CNdNugpzvtgXffv2xc7eJfjDofdx0YW90evTlsaFvXvh032sOnr3+pSq4zr87dTnEVD5pUzfvquxV+X7/epZqG3z17zoogvxKbXcR5avnYCSFT/Gj5dPwHUqbusPGTJE6+87/IFHP2vWPyH/hcu1VuA30/G313rr7S31Dv02pr891tqeew/hql6H0GL0P62PVRa+PHwfDuvtuw7LGntjrN72f8Sly6ciS62ffZc5Dl98HtMfm63S1LFqO4x9w7+sl539OrMQ728kryL80iXEKxsrdGW7ihU6s7/yCSsJfuvihXN1nKN5IBzkNY/dp2UCDhRbne8jGXmrDFKQC7b0e4MpMxd4SrwNfmlxkJtFRJ82uQHKZyCXPQHL8yBG3H7Tv2z1YQwP3zxsInSLJ/o+6Y8cdXm4H049bg8baGH6DwSaLZea9FvKq5+g817aXIzFxishXot2xmyCIH9j998/VjhX7epsQ3fryjHasGEDXn/9dUyfPj28Xl02YqK7COj2pcKGgXhXD1aJQDrjj63DHcrY97Sf+lw8NjHdNy0eviOWh41Q58bj2gst51e8dh2pO8fjYTPEPcfSERj6NoJ6W9zn2wZkLTDnm3i82xmziYH8fe2/dWRIpvbMb49GEE9XkD+CH92ue7ASpa/mYkmhVyOW7oGnlqFh3DI94jSShN/fKPDbow7usvz26Jmxe60ySm+NZmy+hYfWAov9btjdDL892jldfnv0DFAPWA+9eRUWRzE2j2xdh/or5/o+7HU3/PYoSTwGFyF3//wzn8JDGXk//NN1vgYbIT2VkTcNxKPtPH8Wu9duQJbps0RIjyNjIsY2r/QfPa0MujuaTX9X0mXQaEsxZCDDGRthysiruifuyytCehZ6IIO/YSaduHlTIj2ZqOdAjPOGnDtotBFCCCGEJAE02gghhBBCkgAabYQQQgghSUB49KiMcPBDRjBEGzUhc6XJpIQ1NTUmxUusskJeXh5qa2tNzEtX6qbqTN/R6Gm6nWlXQlfsb1VVla735ptvNikO5+s4v7bsfnzu+DF11usoSTVCwPt9++FbZvQorxte4unu+dEP8ZnPfMbEvITUv7QOnjjxysq8kjJNkR/UPXPilf3www8x4qc/MzEvydSeOeVHBB0ZgmtDXS/dpcspPxzcZTnlR2rDKT9S77pBXQf+fS38TUdCCCGEEJJQ0GgjhBBCCEkCaLQRQgghhCQBNNoIIYQQQpIAGm2EEEIIIUlAePSojGLw48SJE/pL9H6cOnUKkyZNwrZt20yKl1hlhXHjxuGll14yMS9nr3sEzxSvR9aGRfi6KXtkUyHWZ1Vh0TdNFkNbWxvS0/0/eBtPV+jVq5f+jSTe/p533ddXovDAbPyfcZ86O91Dz6Dw6SxsuHsINt0yFPO2SOJklL9ThZsHyXEOYI7MtjL5SQSrinHgwUIcuEXWST6H7jrOnWlXQlf8fcvLy/Xo0eLiYpPicL7a1bM/KcE3LxniGj3aho2LJmD2dhM1LHtqHbDhMOasnIhE+WLTka13o3zQw5hzyPpdPMysUOxeezeCN0X7vFQbjhxJR0a0HTmi1meoY2fqd9ebbMjo0dffa8bke5fqeNJdrwyJdN3Yba5tk9Mjy7qug4bJ64Oomt6+oZ14rRRzDv9vVGWt19fjyDx6f//0i/br1PX75ncK8czMS3Dk0BFkDPKW49/XS0f+vjbJtL9hT5sMO/ULUqFfugRZJ3OI+K2TEKusBJmrxS9dwtnr9sGne/XGhWa9zvfpXuh9oTuPFWQIbWSaHeLpxlvvl26H8657YW/0+nSfs9bdW3UIi5Zfp9a14NDXX9Xz6oRCtZg9VK3/fQXmDG/QafVXfB8Vv78I1y1fhENVe9vV013HuTPtqjO6sfZXDDYJfuu6Utddtv1FJx0zVu7BiaY9ePm2XKx/wVpePOwKLE4gg60zHNm6EuVHTaQdb+Gh1W/opYyJyW2w2cjf2P23Px/tKjIkq67fdePC3r3w6T5+ZeV+U4IGdR08efKkDrWzsiLyWKHPpz+lr8P29Thyvd5fv3XXLtMG20W/X40fvdG+XGf3l39fJ3Sl7rne357xevRgJQrUH0z+aGkrGnVSa1WBFVehdJdOQeWKAhT27YuCqrdQOd3kV6Ggypp4eFepdeN16lFlppeidIWVb+Xru1GqyxSg8qCUaDRxFaZXQt87ZFvMNoTZVYq+StfSK1WlVElVp7Vdlu6Du600K48Ktn54m1td+2TrK/aXYd6AAeF6PcdC5XvmkEpT+gXTpazKo9avQi5ydN4g3lw2xsqrtl+OQmuwCSXj9VqMHPcAmoKSmqNKrHI0SZKjjJlFW3FE/65TYQT6ZN+Njfu2Yka2LK+Dao5iEZm4Cmvf0iWxbx1mbG2zlm1Ums6jgrUuTr2u/OG0SMLad+PR/SatXbm3UH5vHZbNUhpHxCNnr7PiR7ZuwLLtS3Gp2nbx5D20T9LU71pTj0q3y9j7FFkH6SEceqbdPcQXuZaa+4Vcj+1ruAe/e4CwZb65LptrtaqrcNMfULl6KWqKBvjXRXocPcJoa321GtmN4i1S4T4xOPagbEsBWrQHqQWB1eYkURftvHeOo7qwv4rko6JZ1jcge0udMlhakTXLeqKStJJ9QW3EAEuB8SpfcwX2XrcDuarOlkqg+lUxolYpS8voLgjini3KbBtchGq9DRHcV6/ztVQ2oU6dnIGh+cYgakT9suUYO7IVgTmmLrd+eJuDKCvK1k9+oeYCVJdbF4WafQE82NISrhfKvFqj67C284AYbYqaYQtV2hLkKEMNQ81ky4cOYMsyy9PWMqUa883FyI/AUCBIoy312P42shbswYmnLsfsDcBj2iv3OOpVu9v9XB3yjHfu3SEbtNGDYXOxcaL3VcDuXW+HvXjhdTHqPdJ/ss5reQDfRtDHOHK0FyHPpLUvdwXm/CQXy556GDOwFY9inVlfjAOrtwITi7FsfAnevfUKU4PFMoxQebZh/f65qB+l8r9QAtS/gSPKUIysg3Zbz+DIztqIe4iwFKOVkWV50R+07iFnQpR7gHUNVvWrilaFr7WfR9GCEuRXtmDJKJNEejQpZLRlIjCsyWM4BNUTeGCwWlO4EMgxT0ni8Wp5D02bZ2KAfqoZgJmb7XLZyAr3y8rWZR0ykXnoQeNpGy2mmqEEufbJdN912kOVGcjW0eD+Giy1dXOW4rcH3tPpfky+LMssWWSOKVBPXspY3FWH+5eNxSjRP1hq1eXRN9usjK2m5cZD5roo5E/JhZigYdQ+1Rkv4oAip0NGvjHUxJOWHTCzN4+8ByfNlcLep2jIesvIJCnF+FyMNe9J88ZepV+ZZg3JVf+3qfZdh9nfsTxPl95bh72HIjxshpE35aLW5At75KLWC2RkHMJD2ps1Atc+oZMiEO3LEdDl0/UDgxCz3NHDqH1irrUN2XOxbPthHDCrIlk2yjbibsdYeWWaMRDDJXoWdZDUImP6Dz33EOtK5349eo917e0E9jUYg9XvfvXwTIgPKeVpk4u3eLgsGlF3v2145WCJPMGo0DCsGq/hEmRPqzCeNgnVKPIYaD4crMT0fxlredqaK5BvkmMh3rIS++lMhZY7R5g1Z8DgXBSgGmXbmzBFDLqDVSjYnmvV5aevTvTs++vM014jSsMXFi+NK+YDq63tabC+duPBbXy1bpyO6RvNsjHmZP3S7ZbK7pd+HDbwPMYe6QGIseT0g5MQ6WELkzERG3Ue8V7t8X/dGUYGR+zBWDv/eJPsQbRtD5wYcNZvzHL9ByLvNttLJmEuRppVZ8y5qIMkKSM995C6M3irIA/tZ0ONbai533YQEkFKGW3iUcsuGmD6h41WFsoS/fTj7r82GguRP2AE5k2pNp42Ceb1aCyUETXlD2MsT9uCILIRVP9i4/HwqTBPXo9G68/QjkzkTgGW3g9M+ZYyhgaPRcG+0VZdvvrKMFXVirte7/uCIlVDe3LGZ2PmEGt76tST4t4DES94XE95mTN+jinPDtF5B+xfaLnnR81DhdmOsagPu+xtrybpOXg8aCro16M+fdqcfmATUDt2chxDJx1jx76Na3X+lTigHsQO+AwkcLRXolan+JfLGHS51acNE3EnbC+ZCrrP3iBkwerTdkYo47N9HaQnIDMR6GuvCnIPifqQPypX34Mk36p9UR7to9wD8vetsjTUTWthoevqLddk9mkjhvCUH/bHSSOJNSRVykyYMCHqMNp4H1K95ppr8Morr5iYl67UPXr0KPr397w0DBNPV5DRIH6kiu6u0geBJfdgxBnr7sKDpcA9EZ0uumt/O9OuhK44zmVlZdrgv+WWW0yKw/n6+9as+DFGDB7ED8anKDLlx56Dh5B/3wM63lOuVzapeN2grgP/vhY9Y/QoOStGzcrC6rN4rNtVuhpZs7wGGyGEEELOLWGjTaw5vyDz/vil20HcuX7pZxJile1KXZnjzS9dQjzdzoSk0c36Hmoe+Fb79CjhWw/U4HtZ7dO7a3870646E2Ltr6yLtb4z4UyPsxwXktp05roYGbrr/O0u3US8blD33IVU+fvS00YIIYQQkgTQaCOEEEIISQLCAxGiEauTnXSUu/7667Fjxw6T4iVeB72rr74aO3fuNDEvXanb2tqKzEz/6Sni6QriovSDul66S7cz7Uroiv1du3atHogwe/Zsk+Jwvo7z5mX34xuDBuplkpr87tBhTFtmzeXD64aXeLqJeN2grgP/vhb0tBHSg5Cbeq9BQ3RIGzBIBzseGU73z/RNt8Pxz17smy4hVlnqesO50pW/LSEkxRFPWyyOHz9ultpz8uTJ0LXXXmti7YlVVhg9erRZak9X6ra0tJil9sTTlRAN6nrpLt3OtKuu2t8nn3wyVF5ebmJeulLXXVb03dtwvnQjoa6Xc6XLv2/ndBPxukFdh87qpsrfN/x6VNx0fsSbR+SGG27Atm3bTIqXWGWFcePGRZ1rrSt129rakJ7uP3t7R+ZNsaGul+7S7Uy7Erpif9XNVL8eLS4uNikO5+s4b9iwQf/a28B25SXZdfn37ZxuIl43qOvAv6+BnjYvHbF8bajrhU9UDvS0OVDXy7nS5d+3c7r0tDmkom6q/H3Zp40QQgghJAmg0UYIIYQQkgSkkNHWisrp1gd9rQ/Gp6GgqtWs6z7kY/Xn/UO/u0o7tu/hDxlbx1L6YPXuPR2VB2Wlc3zTpleqGLD7wUKzjhBCCCFdTYp52krQEArh+PHjCIVaULClDGKCkDOjsTyIhfflqKUggsMacPLkSRU2oWiwStpVhpkqLaSOb8OwmShThujIe36IYDmPMCGEEHI+6BGvRxtXGA+RBO1JcqcVWN4i8TKpuPbSSZ5dpSav5WHS3rKDVZheWKVS2nudJH9hcaFKK1WGYiNKjd78LbJSoeqf9+geEzGIhsnXt+9KbWDKdtmeOXt5V6l4vHpbee1tWlGgt1c8akc2ia7UY/ZF2F+m18v2aFWzf5587m1W61chF2Ky4WAQTfePtjxten+VYrAJJeP1WuSML0FTUFJHqhKr6G0jhBBCzgMpZrQtxWhllFivRwegeso8ZYS0IjAnpD1EoVADSvYFcVSZMXX7KtCi06q1J6n11WpkNxovnXibBgeQr/K2aq9TCbBdGUuHDmDL1wJA1XxVd4uus2VKNeabV5HPfvWHKm0JAlWrlMVlaS4cVqPXYXARyu4cYS27WW55r4Lr96JOGWiBofnGIGpE3f0lyB3ViqxZ4vE6qfJZ26/V9gEFzSFUFwaxfvZw7WEMNReg2ni+avYFsEa2r7IJO38nKbk6rre5EggaQ8ve5hxlqGGo+TKGWq5R2yWazZO3hPfPj8BQpy5CCCGEdB3hedrkUwt+yFwh0eYnOX36NKZOnYqaGmOYRBCrrJCXl4fa2loT83L2ukdR8/0qXPLkHRgeWfZ3j2HAjQ9Zy99dg8ZHJ6Dvi/+Ar9/+W520+NctuOMbe/DYgO9C51J5fv/kt/Da9+8BvnMFmi8pxJBXXsOQS3+Df0Ipbnt3Cd6bUYb8ASpvSw3mbbwEZdfsxNwD07GuYAD2PDovvP7olnmouqRM1Q8cO3YM/fr1EwULtV3z3itE2ZT+aKmei01Z63DHQFXfA8CDP2jG11+5Gi3K0Du952cY9N2VVpnwtln7OkLpz60chHU/GmmtF1z1iv5T/X+Ou64+po7P1zH/eSuL3mc8Ft5m93bayHFG089xa3MRHsQ9znpT/z9/93P41O/XhLUiabe/LuL9fYULLvB/pujKdiV0VDfW/lZVVel6b775ZpPi0JW67rLPPPOM/rW34XzpRkJdL+dKl3/fzukm4nWDug78+1qk0LdH5ZVlGQKblmC4u6y8FiwPoFq8Z7K8AHjg57m4wv4WmHu9QnT3ripGcE41AuVpWLWvBAWrl6jlAjzyVghTHtmE8Y03Yz7WoLowUw800MuBMuT935monZWl08oC1VgyynrFWTc+pJfbfYNMBgwE5+l6DjyVh4ov16p8sh/zERym7KWhqt4xdcgvuwSbVAWfat2kt3/NplzUmX3NQSOWpW3DhNAyvVw6PYh5C4KYb+qVbXnss2twU5OqU+2TeBXD26QMUHub3dti79Mz0/4XWjdOx1NDa3TetO252gtpl1/w9Y/wQW1xeF8j4TfmHBLh26Pr16/Ha6+9hm9961s6Hu9iJJ5W2eZofPDBB7j44otNzEusstT1cq507b+t3cbOV7uKJFl1+e1Rh1TU5bdHk4XBuSjYN9rqy6WMmWwE8R72hPucpQ2pRsGcHG2oSFxerY7GQm3cSN+tms1AQC9nY8uvrtTLmYVrULBlgM4/YEsB1ihDx01m4UJVwKp/1b58K1EZh+36tPmSidwpwNL7gYIxql61/VP+MEZfmO3tD5qcFjlYpGxXeS2cljYaWFCkamiPbP/MIdY21cHuk+ZisDLc91s12/snmkP+tMAyyEbNQ4U5jqPREDbSgvut40MSH7mZ2wYbST3cBhshJEXhFxG8xNOVEI1k121YXhJqMMtCfN36UMlydwkvnPnaIRG+iBAJdb1Q10tP0+UXERxSUZdfRCApR86cAFbp0alnxu4Hf4bAHOu1MiGEEEK6FhptxGFwUbhv35kw8p4qaw43QgghhHQ5NNoIIYQQQpKA8OhRGcXgx4kTJ9CnTx8T83Lq1ClMmjQJ27ZtMyleYpUVxo0bh5deesnEvHSlbltbG9LT003MSzxdoVevXvo3Eup66S7dzrQroSv2t7y8XA/sKC4uNikO/Pt6oa4X6jp0pW4iXjeo68C/r0UKTfnhEE+XQ6wdUlGXU344dNf+UteBul4SVfe6667DlVdeaWJepO5o9cab0iVWWYHztDl0pe6bb77ZIZtB6hWi1X2+2zONtgg6chBtqOulu3RptDl01/5S14G6XhJVV7ww0TwiH3/8MS688EIT8xLPExOrrBDLE0Ndh3OhK942P5KqPXPKDy8dGYJrQ10vHNrtwCk/HKjrhbpeqOtAXQfqWnAgAiGEEEJIEkCjjRBCCCEkCaDRRgghhBCSBISNNun05hek859fuh1CoZBv+pmEWGW7UldGofilS4in25lAXSd0pW5n2lVnQqz9lXWx1ncm9LS/L3WdQN1zF6jrBOqeu3CudelpI4QQQghJBlJt9GjDcoTUbpng/QC6zZmN5mgIlUyrCLlzRhvNYeOUbQlVTGuvHdZtbvHUK8Tb3zPT9aenjdbh6FGH7tpf6jpQ1wt1vVDXgboO0XRTytPWWlWA0WiAOhD6FVmoERh9Fh9AP3dkomjTEvh/xbMVlQvKEDQxQgghhJAzIYWMtlbUbclGg/uD56OWIGTiYtClpaXp8NjvdAoqp1txCQVVrTrfkU2FVtr0VWjSKU5ZmRz1wd06BZUrClBgyjWq5cqDOqtB6i5FY4TGvC1HgV1lmLl5KUZPr1RrCSGEEELOjBQy2oLqX0D9E464jCUxnhpRtqUALeJ9C7VgyD8/plKEfFQ0S1oDsrfUKSOqEeufy7PyrS7QOeAqe/JkM7J+9qBVdh9QoMpWF2Yi575qFA3WmX1wNK544TW0jpqHimklaNhUBP85kgkhhBBC2pNCRpsYbGK4CRko2mQZaBXTVPRgEE2bZ2KANuIGYP7zbyGoPWPZCLiNLZVv71ezLGNqcECttdLssr17D8Etv3rTv2xUzjQfIYQQQkh0Ushoy0TulCZvH7aDdajerH7FAJtWYTxtIbS0lPl7xlS+4f96wHptKcaaSbPLnjx5UoVNMbxqhBBCCCFdQ/iD8fLhUj9OnDiBPn36mJgXmTPkhhtuwLZt20yKl1hlBfl4q3yk14+O6kqftMDsZ03sAdQfX4SRasmbfrdKvw0Hitcja4Os342VxQcwe8PN+LjiZlx+6/NA/mRMRh5+ptLgKXufKjvXVRbY/WAhDtxShcnp9jYfwTN6/WyPxrLpf8Btm+bhwIN9MfZfyxFUdWfoOuPvrxDtg7XxjnOsD/Smom5n2pXQFftbXl6u+0QWFxebFAf+fb1Q1wt1HajrQF0vPUaXH4z3Ek/XbwiuDXW9dJcup/xw6K79pa4Ddb1Q1wt1HajrEE03pab8IIQQQghJVWi0EUIIIYQkATTaCCGEEEKSABpthBBCCCFJAI02QgghhJAkgEYbIYQQQkgSEJ6nrbXV/0uYMldItPlJTp8+jalTp6KmpsakeIlVVsjLy0Ntba2JeelK3WPHjqFfv34m5iWernDBBf62LnW9dJduZ9qV0BX7W1VVpeu9+eabTYoD/75eqOuFug7UdaCulx6jy3navHRk3hQb6nrpLl3O0+bQXftLXQfqeqGuF+o6UNchmq6/6UgIIYQQQhIKGm2EEEIIIUkAjTZCCCGEkCQghYy2VlROT0NaWhr69u2rf9OmV6rUDrCrFAVVqqT9ez7pqObBShSsaFQLznFISytA5UFZedRJM8ekcYW9jhBCCCHJQIp52krQEArh+PHjCKnf0KYiZJo1Z8WoJagu7FDJbqOxPIiF9+WopSCCwxqs/Q9Vo2iwSvpdFWaatIZhM1G2C8i5byGC5WLkEUIIISQZCE/58dFHH5kkLydOnECfPn1MzMupU6cwadIkbNu2zaR4iVVWGDduHF566SUT83L2ukfwTPF6ZG1YhK97ylrpB776Y/x4BfDAjnp8dN1YPIzJKH+nCjfjGRR+cQ6e1Xkn48k/lKP4Px9D4YHZqMpab/1evQOFT2dhw90jdK5evXoBr69E3+t+rOOqVtQfX4RPVvRFw4TjWPRNYPeDfbFj3HFc91JfjFW6moW1OL7863jmwR+idoVSXB/Ez/BDBGaL+nfV9jyDmw+tRKEckhU/Vttk1TviPWV0XT4Pz+lKzHZLvp/vxbM1w7HtD4Pw+DNfRNU9I4FDrv3JL0dww834r3UFePZr1Xq7ZLv1Pk3PUNtYiHduVvv7hejHWdD760O8v29bWxvS09NNzEu8v6/QUd3OtCuhK/a3vLwcvXv3RnFxsUlxSNbjTF0H6jpQ1wt1vVDXoUO6qTPlR0uoYhpCapfCIb9Shtpa6SWNarG5IpSPktDzLS2hlsp8a32zWtblVU6V9sAOpdtYYq2zfw2eIbhqHZY36EUpJ/UH1082+RtCJUqnQdXc0qyzKBpCi7+7RlLU9uSHKnS6nU/t7zvloXypT+qdVqG3ya73ZLA51Gx07TS3/vEdDzjbGbFdkv77xydZZQTXPoX3Nwqe/fUh3t+3u4ZYc8oPh+7aX+o6UNcLdb1Q14G6DtF0U/r1qPOKswS5o8zi8lyIvywzkG3FBwN1pr/XgCL/yXqjkT80YJYsMq7OA7bUoXVXHZYqnRxkIvNgqelfNhoPmXxANgLy2vJgEE06n2LQzajWrzdVvVNyva91Vd76wt7tttHWP3JgL7IDpsSoJQiZesL7GAVZv/fAERMjhBBCSCLT40ePNq6YD6yW/l8hNCw3iR1l0HUoQDXKtjdZBpUMDtiea/Uva67AJJMtzOAAsu+vg9WzbDdKowyc2FX6D8AjJ6NuY0bWcDQFrZKtVQXhgQytwSZtzPW/5Aos3W6pNG5fGjbwZP3wrAy9TAghhJDEJsWMtqUYneYaPZpWagyi6OSMz8bMIZanrQ4l/p6n8MjMeGQgd4raivuBgjHKMBqci4J9o61tWRDEFWhG0OS0yMESVa21zWOBBf4DJ0ZdfyVuCVieNtlG20ALMygL2G/VnFm4BgVbBui8A/YvxBLxMH6jEBVmO0ajwUpTBPcDWYOsZUIIIYQkOPyMlZd4un7vmG26U7dhudU3zg9/3YZQyfKGpN3fWLBPm0N37S91HajrhbpeqOtAXYdouj3+9WiqkDMngFVn5A20aFyxCoE5Vt83QgghhCQ+4Sk/5GvzfsQakiplJkyYEHV6BZlG5KKLLjKx9lxzzTV45ZVXTMxLV+oePXoU/fv3NzEv8XSFaF/lp66X7tLtTLsSumJ/y8rK9JQft9xyi0lx4N/XC3W9UNeBug7U9dJTdOlpI4QQQghJBtinzUtH3jHbUNdLd+myT5tDd+0vdR2o64W6XqjrQF2HaLr0tBFCCCGEJAE02gghhBBCkgAabYQQQgghSQCNNkIIIYSQJIBGGyGEEEJIEhCep03mGvEj3jwiN9xwA7Zt22ZSvMQqK4wbNy7qXGtdqdvW1ob09HQT89KReVNsqOulu3Q7066Ertjf8vJyPU9bcXGxSXHg39cLdb1Q14G6DtT10mN0OeWHl44MwbWhrpfu0uWUHw7dtb/UdaCuF+p6oa4DdR2i6fL1KCGEEEJIEpBCRlsrKqenIS0tDX379tW/BVWtJr0UZ/5VznhYOlbdFq1VBSjdZSJnxbnetnNNK6oKH+zQ9jWuKEBNi4moGkqnV6raDLtKw38jfdwOVqLgLL6bSgghhPREUszTVoKGUAjHjx9HKNSCgi1lXWYQ1RR1Xd1JjzLC6oauQf4Aa7kgbTSWWmsUylBd3YTyd9TfqLkCTauVMTe4CGuG1qHyoMlCCCGEkHb0mNejdSssL1zYQ7arVMfD3h7jQfN66Swvmp3vwd06SaGMQ2WxjY70Dr2+0lNO16t0ClaooMoP+H4NGu36wmWbsMro+mna21ZVOl3XIXnEi+U1cI6EvYwSdD1iLNnerZYaa1kbUHY+U4ds83TRE49fI0rt9a59izx2jSauj5XOp46d2qbw9pVXIzAmU+dtPRjAmlCDOmI2QfWvANcNUouDc9WSxIHMMQFUl0ccT0IIIYSESTGjbSlG28ZE2gBUT5mHHJOO8SGElPGQvaUOR7EHpWqFeOUkDTn2K8p8ywNk8inzA2VbCtCi87Ug62cPIvwWdNQSNGDVGXmHavaJ4RLC81+Zr0qs0fWX3F8X9tQVrBbvoDJltGfQqxlYXWpp/kHlaw6hujATOfdVo2iwLuoiHxVqfXjbBweQvdkyiI7u+g0wJReZyNXbEVKhpVKZT2bba4YtVGlLEKhahabKFr1e9q1Kr7/fc+xa1b/AHKuO48frUbIvaBmG++ztU/Xuy0bAbF/mqBylewbI9tp1EUIIIaQdKfx61DJw7PTcUWZRaHkPTctzjUGXg9zlTcaAyUaWeIBsDgbRtHkmBojnSRmBt/zqzbChI+TMKUD1gkptGMUiXxtMwiQUaA9UAIFpOkFhGzgZCAxT2/GGV3PmZnvbrgwbQv44hpKF7NdS1O1qxWsvKINKdNX6OuORG1BUY/Kp7Rsa0L/B/SafQgzDQl3fcu+xU3uSedDyUvbtO9b12tPWF0NR7Z9OOxukjGVkEkIIIaQ94XnaWlv9fRwyV0i0+UlOnz6NqVOnoqbGMQDcxCor5OXloba21sS8nL3uUdR8vwqXPHkHhnvKOukjsAePff89TH60P54d+jtc3WLSBuxUy4V4T+Ub9Ph8jPzUXp2v8MlLUKV/89Ff1SS6Ul/t3z5j6lOxLfPw9dt/i8W/bsH8U4/iB4dmomxKf+x5dAB2XtOCO/AY5r1XqNNeWzkbR29Zj/wB9jaJ5j3Aj8tw0+db8Nztm1Ta1djp0hROn27Flh9sxKVrf6g1I/nLX+yyzj7q8r97DANeARY8/AnGttwFPDoP780o033N7O1zb7Psyz14MLxcOaQUQ/7Z1jX1/hi4Z+MlKLtzBP7S/Cv8YMUFePDJb+G18DF2jvdXjh1Dv3791Ba6tkmvvwen7/tnTP3Uc5j3AFR5SXfy/C99nNUTxQX+zxRd2a6EjuoeC+9ve6qqqnS9N998s0lx6Erd7tpf6jpQ1wt1vVDXgboOUXVTZ562llDFtJJQg1rylnXSQ+r/kmkVod/LvCmNJSG1+zqUNDr56nVZK5/MrtJSmR/OBywPvXqy2VWfoPKaOo4fr9fLkjd/Wr5Vr9LJr7TmaXn+7kmhimZZsrdJfvNVXlPG5PNqlmjNp6cuD2s2LM839VgcPx5st49WTda24e7ndcyzz8ut7Tq+44GwrrVdRlfV0ezRtet15cl/QKXZ++EcE3v7nPlp3NukCG+Haz+aK0L5y60aos1PY9OV7aozurHm4+E8bQ7U9UJdL9R1oK4DdS04uW4EHTmINtQ1KAOsRBmCZ6PbUlkSNuA6u7802hy6a3+p60BdL9T1Ql0H6jpE0/X39xHSGQYXIXf/fNc8bXE4WIn5+3N9BlcQQgghxIZGG+kSZCCDnqftTFBGXvV91rAQQgghhPhDo40QQgghJAmg0UYIIYQQkgSEp/z46KOPTJKXEydOoE+fPibm5dSpU5g0aRK2bdtmUrzEKiuMGzcOL730kol56UrdtrY2pKenm5iXeLpCr1699G8k1PXSXbqdaVdCV+xveXk5evfujeLiYpPiwL+vF+p6oa4DdR2o66XH6HL0qJeOjOawoa6X7tLl6FGH7tpf6jpQ1wt1vVDXgboO0XT5epQQQgghJAmg0UYIIYQQkgTQaCOEEEIISQJotBFCCCGEJAE02gghhBBCkoCw0SZfm/cLMuzUL90OoVDIN/1MQqyyZ627cwXSfvxaOP7aj9OQNu2XOOiKr3hyBfI3HNRfzw+XcwdVR9++fZGWpsqmrcBrfnnONhw4GN6GdrpKT7ZHlv3296AqG5nWkRB1f1WId5w7E7pLtzPtqjMh1v7KuljrOxN62t+Xuk6g7rkL1HUCdc9dONe64XnaJOJHrHlEpMyECROizoklc79ddNFFJtaea665Bq+88oqJeTl73V14sHc9xp68B1//6ABqV1fhwB/eRNYjm1A4uBVVhf8A6GXg6NGj6N+/vylnOFiF6YED+LsP78Q1orv7QfT+l7E4uWSUyWDpCp/61Kf0byTt91d0yxGougdSi6+uod3+Kv3pwTnYNCOzA7pezkrXRbLqdqZdCV2xv2VlZXqetltuucWkOHTncX7rrbeizj/08ccf48ILLzSx9rz//vv43Oc+Z2JeYpWVC5VAXYuu1s3Ozta/kfC64YW6DtR1SDTdsNEWjVgbJJVef/312LFjh0nxEm9nrr76auzcudPEvJy9bisqp88HVldjyon1WP3GRMzDfJQFqrFkVCNKpwcxb0EQ84PzsOazj2HAjQ+ZciVoCC1RhlWBzrvg6y7dg61oHZyJzF2lSMtZqpOWv3YS9139n0qrDIFNS5ADU/emXGwtGIA5NTob8itbUB0os8pNq0DLamDeP34Wv1l5o5VBUPUWqO0J59PI9sxDcPoAzNysYo0hLBrRuUbT2tqKzMxME/MS7zgLyabbmXYldMX+rl27Vhtts2fPNikO3XmcZZLqr371qybFi3gsxescDTEKohkiscrKOiHWeuo6dEb3j3/8I1588UWT4qUr25XA65UFdb1Q16FDuqk0uW5LZX5IGTmh4PrJ+jfUWBLC8gbPrzKmQi2/XmzFXWXs3/a6DaESlKj/RffV0HIsV8stoYppVppeP61CpbSEyvMnhyqavWlOPp9J9sz26O27r14n2dsRXqeINsmeTbzj3NMmM+Tkug7x9ve6664zMZKKxPr7dmW76q72TF0H6npJFd2UGoiQGchGU7AVB/40HLnyPnJULkr2BdEYbELJ+BwrkyF/aHTvok3jrkbgYBBNy3NhlR6FscveRPCgjvgwHIHBZvEsmXxZllkihBBCCGlPao0eVUZa9v4y7MB1xsgKqH/VWLVFLcUxpjLHFKAppxS7TVxeXY7OqUPj4ACy71e/ViLql13prUuMOrNISDLz9DMvRA2EEEK6nxSb8kMZafuWYm/Ya5WJ3ClAzebs+B6wwUWoVpbZWHv0qLL6pK9bjvq3RKWPVmm9e48BXrtHpUi9TTotbUG1qcCPTASGLcXo6ZVoPViJeY/uMelngDIWUTQApbtMnJDzwOSJo9sFQgghiUGKGW2ZKNoUQtX0DBNXKYXVCGnjSzFqCaoLM4Fv3GH9mvXhAaJq/fHjx3UH3nAZQaVL2smTJ3HPSCvJqlfl21SN6k1FSjkTN29YZMooQ0+nqaX7JI9aVkZh2Z0j9Now9vaoX3ubw9sjRqSq3zV4lZAu5bRp4598ctL6VUF+JZ0QQkj3Ex49KqMY/Ig3JPWGG27Atm3bTIqXWGWFcePGRZ0upCt129rakJ6ebmJeOjIE14a6XrpLtzPtSuiK/S0vL9ejR4uLi02KQ3ce5+9+97vhUdjrKp7HK9tr8KtfbdZxYerUabhmfD7mzvyuSUkMWqsKMKDIDNXWWKPAww9aHhpRugJYcl+OLmeNKDerUpzrrrsOL7zg/3q7K9uVwOuVBXW9UNehQ7qpNHrUJp4uR684pKIuR486xNtf9+jCJ5/aEtq7d1+7IOmJRsNyWKOsDeFR1364RmL3NDh61IG6XqjrkEy6KfZ6lBDSUU6dPo0P/+dYuyDpiUUrgvvyPf1Ug/uN103mVJS+phJWyPChRpTmLEVN0XxUHlTLaaVoPFiJAjuPCna/0cYVdrlSK5+e+9HOV6DKW/kIIaS7oNFGCNHIJK6/f/u9dkHSE4sggptrMHOIbVClYTQa9CvP1sHzTJ/UFlTsk1HfOchdno+K5moUqXJN0wIIHAyiRr9ODaGlMl9PEySvTVcNbdFlW4Y2Yank0zrWRNmhkCrfwel8CCHkXEGjjRCimT9vWtSQUMg0O/KVETHOmiuQL8v3SW+2VtQtGGAMuQGYqaf8Ea+cGT0uxtqwgLL5mpQhNk/3fxMPXXYgU/0CBWPM4KRANqDyZcqAIqWxcL+qU0aA67WEENJ90GgjhCQVra9WA1Ny9ehsGWW9cNhMlMkrzoN1qB7WYHnaGkuM4RVEcJg1OXarGGtDA2FDzZ9WVK5eipLxAVROt16J5tzXggqpx+QghJDugkYbISSpiDS6csaXYOn2RmXA5aJg32jL07ZaGWiyUrxy949G6a5W1G0Rb5oqH+4P5/SNy5lTgGr9ulW++StpmShakG1ewQ5A9RTLM0cIId0JjTZCSFIhcx96puyQeRT161FrnkbtaZP5EyUtPN+hrJN+afavFHQtm3z6dSvM61QzP6MEe15HQgjpTsLztMmX6P2QuUKizU9y+vRpTJ06FTU17vmSHGKVFfLy8lBbW2tiXrpS99ixY+jXr5+JeYmnK1xwgb+tS10v3aXbmXYldMX+VlVV6Xpvvvlmk+LQncd5xowZeOWVV0xKT0VGiYqHzYqVNKbOpNbXXHMNNm3aZGJeurJdCcl23aCuA3UdEk6X87R56ci8KTbU9dJdupynzSHe/saax4skP5ynzYG6XqjrkEy6/qYjIYQQQghJKGi0EUIIIYQkATTaCCGEEEKSgPBAhGjIh+QvuugiE/Mineiuv/768AenI4lVVrj66quxc+dOE/PSlboy6CIz0380WDxdIVrHQep66S7dzrQroSv2d+3atfqD8bNnzzYpDt15nJ8qLsJnL77YpEQSUiHNWvQjpNanRVsfq6ysEzpSVkFdF7F1//zBnzFvo/9AhK5sVwKvVxbU9UJdh47o0miLoCMH0Ya6XrpLl0abQ7z93TqrGCOLikwKSTV2V1bixoqNJualK9uVwOuVBXW9UNehI7pho00K+3HixAn06dPHxLzINwknTZqEbdu2mRQvscoK48aNw0svvWRiXrpSt62tDenp6SbmJZ6u0KtXL/0bCXW9dJduZ9qV0BX7W15ero224uJik+LQncf55b+9Fdf/aKFJIanGv/x0FXLXrjMxL13ZrgReryyo64W6Dh3Rpactgni6Ap8wLBJVl542h3j7u23292i0pTBitN2wocrEvHRluxJ4vbKgrhfqOnRElwMRCCGEEEKSABpthBBCCCFJAI02QgghhJAkgEYbIcTD7rV3Y+MRtbBvHfpkj3DCoq2QZKANGxe50lWYsbXNpK/Dbp0ngVH7ZW3vWXJkK2asfUstuPffOlbhY0YIIV0IjTZCSFTyfrINJ5r26PDu2Dpcqo0W4Xa8bNJPNG1DXv2ziW+sdZLdzx3GnbdeoZYO4cDQdWbfH8aMDGDkrcU48Jx9bAghpGsIG20yUsEvyLBTv3Q7hEIh3/QzCbHKdqWufD3fL11CPN3OBOo6oSt1O9OuOhNi7a+si7W+M6Ezx/lsyJi4COv37zkj42z3WpcnTgw98drZBp94rLTX7i08ZOexvXjiBVt0t0pbh91hz5aD1PvQPu9yOy3xhK29GzNUXDxqR7ZKfbLe5Q1rflav1zoSFy27DjtfxLY8ihEYqfMext4n5lp5w97HKzAWGxLS2+b3dz+T0F3nL3WdQN1zF1JFl542Qs4TDz/8sJ6qJjJMmDBBB791Em644QbfdDtMnTrVN12CzGfoly5BNF/6j6DZurPlcVwbNnImoHbsZMug0bQh6ybbC7cOy/YfxpFhk8MG35E364CxVwFbNwBPmXzFh3GHeWVZO7RYpc3FyIyJ2Kg9Ww5ZQ3Kx95Dkewv1T9yOscN8tCTjfiDvhT3YOPEQyu+93PIKvpCLWuMNq90/EI+ptHd/8jbqtRF4lY5LPe/+BDhwVGdztuXoYWDIICtRLdfeZnnaxPtob3fWEKccIYR0BUk7T9vXvvY1LF682KR4OXnypJ4TKxoffPABLo7y6Z5YZcViFi64wN/Wpa6X7tItLS3FO++8Y2JeOjIvjk289pyM8wD5zdMm/bOCNz2MGUfXYcahycrwsSeGfAsPLTqMOSuvQv2iZxFYqYwZs8ZC+nqZdPGszXrcSh5fgndXTlRG2t0oH7QIWRtWAgseRuC5Ebj2CSuLRgyhUXsiNCMQj9hq4DFl5F26awROiFHXTsu1fZL/uYFe4088aEZDvHDlgx7GYmX8bVw0AbO3W1mWKWNyMfzyWevDuOryLCcInKfNgbpeqOuQTLpJ62m7++67zRIhXv7u7/7OLJFzyr49WDZ0IDJMNCpiKIlBpb1bJcgzyRlX5mKvMthqkYuxqhLxmolxZHnJVIjwqvmScZWqrw7lu95Gnni+omiFyRiI4U/Yr3TF6LRfZ3rZvVYMSWs7Xr7NJLrIGHS58fCJ5N3hgQxHDr2N4YMsI829TAghXUHSetoEWvoW1PVCXYd4uvE8bWEPlmA8Zhluj5pZZWGnT0bQ9lqNvx3L1M9YndfyZh0o3mM8VtKnba5eL8igh42DnnW8VX5eMoUYTZfeC6x/QQYBuDxkYS3Rd22fyxMX1YOm0sJ5brsde4eo9VG3xaUp3kGzfeHjFteqPX/Q0+ZAXS/UdUgmXRptEVDXgbpeUlH3/H7GSoy0PRgrfcRMSjKxW77heWu0bVf7thZYfCbewvMIjTYH6nqhrkMy6Sbt61FCSDJhedX2/sQ9YCG5GHnTQDwaMZrVZvfaDci6KbEMNkJI6kGjjRByHrgCi5tkNGcS9/nyGc1qM/LWxHotSghJTcKvR8VN58eJEyfQp08fE/Mi7juZjmDbtm0mxUusssK4cePw0ksvmZiXeLpCNHdlPN22tjakp/vfPKjrQF0vqaj7ym3fP4+vR8n5Rl6P5sprXR9SsT0L1LWgrpdU0WWftgio60BdL6moe377tJHzDfu0OVDXC3UdkkmXRlsE1HWgrpdU1H3xlpn4m29/26SQVOOPL76ISZXPmJiXVGzPAnUtqOslVXRptEVAXQfqeklF3R1zb8FfDR5iUs6OkApp1uJ5hbpnzn8fbMb1T1eamJdUbM8CdS2o6yVVdGm0RUBdB+p6SUVdvh5Nbfh61IG6XqjrkEy6HD1KCCGEEJIE0GgjhBBCCEkCaLQRQgghhCQB4T5t8t7VD3mvGu1d7unTpzF16lTU1NSYFC+xygp5eXmora01MS/xdIULLvC3OePpHjt2DP369TMxL9R1oK6XVNRtumsBxi+8y6SQVGP7qkcw4qc/MzEvqdieBepaUNdLquhyIEIE1HWgrpdU1G03EMH1cfUw40uwZ2wdfi0fVtcfek8E3sJDiw5jzsqBKNe/8iF7Q5QPzYc50oYjGelOfg9q3RG1LsOu31VvEsKBCA7U9UJdh2TS9TcdCSE9k2FzcaJpD068UIK829ZZy8pw+drERDLYOoMyxla/YZbbc2TrSpQflaUrsDjJDTZCSOpBo40QEpcjW+/GQ/vM79p16JM9An3WvoXda9WvWp6xtU3ns+N9su/GxiOS0oaNi9Zht15rI2l2Pmtd7Hrd+R2tSMLaq+tMSvtyR7ZuwLLtS3GpfPhdPHJmnWiKQVd+bx2WzZJtF0/bVhzRHr11Kkg+lb7PLmP2qV0dhBDSddBoI4ScFcswAieatmH9/rmoH2V55VD/Bo4oA+ZRGO9cUzEOrBajJx0zVs7FSFNWc+QN1A618znrotar1o1dIHlNWvMhq4Abt3bx5bB7ykaWy5hYjGXjS/DurVdg93N1yHvBWv/ukA3KKL0Cc36Si2VPRXz8ffvbyJJ6nrocszcAj6n8L9/2OOqVEdu+DlOGEEK6ABpthJCzYtkou6/Y7Rgrr0wzBmK4RI8eRu0Tcy2vU/ZcLNt+GAckPZKMibgTdj7bIxejXmX44c27rfzfWRo2yDwobQwZZC33H4g8vRCrXBuC++sw+zuyDSNw6b112HvI34OH8bkYa4y4vLFX6VemWUNy1f9nUQchhJwDaLQRQs4NYizZ/eB0iPCwuRh5q8nz1OWofTOOobNvHe7AIpP/dpMYgdIOe+DEeJTfmOXSERiai/XGSyZh40Rl5J0V56IOQgg5c8JGm4xi8AsnTpzwTZcg62RYqt86CbHKSgiFQr7pEuLpxlvvl24HGZXhly6But511PWu90u3QzLqnlM8HjQVdJ8wnz5t7n5gs4A74xk6w0Zg+L0TrPy7gGX7D+tXph7c2hvetjxtvuUGIQtWn7aRN+Wi1njJJMirzYxBl5s+bbrWuPjVkWj4/e0ldGW7irfeL90O1HUCdb3rqPsRp/yIhLoO1PWSirr89mhqwyk/HKjrhboOyaTL16OEEEIIIUkAjTZCCCGEkCSARhshhBBCSBJAo40QQgghJAmg0UYIIYQQkgSER4/aIxUikSGnffr0MTEvUmbChAl46aWXTIqXeKMqrrnmGrzyyism5iWertDR0RxHjx5F//79TcwLdR2o6yUVdV/633Mw6PKvmBQvIfUvTf2LxunTp3DBBb1MzEvssiHz67+eul46o3vo7bcxYf0vTdwLzyMv1HWgrkOi6dJoi4C6DtT1koq6c268AWv+z/8xKV4+/vhjXHjhhSbWnvf/67/wub/+axPz8vEnn+DCT3/axLz85dQp/fupXv6GCHW9dEb3jjvuwC+3bjMpXngeeaGuA3UdEk5XjLZYHD9+3Cy15+TJk6Frr73WxNoTq6wwevRos9SeeLoSohFPt6WlxSy1h7oO1PWSirqdOX95nB0SVZd/XwfqeqGuQzLpsk8bIYQQQkgSQKONEEIIISQJoNFGCCGEEJIE0GgjhBBCCEkCaLQRQiJoReX0NPTt2xdpaWkoqGo16d1H68HzvQ1yDErRaGJnQ+OKAlQeNBFVw4OFVao2w65SfUwllO4yaa+v9KYdrETBio4oE0JSnfCUHzJs1Y94Q1JvuOEGbNvmP6Q8Vllh3LhxUacL6cwQ3Hi6bW1tSE9PNzEv1HWgrpdU1PU7f3c/2Bc/uyyI8psuVmU/wDPFPwRWVuHmQSaD4bztrzJqCg/MRtX0DB09P7pH1H6vR9aGRRhpUs5I99AzWLnzOiySbVXLhV+cg2enlOGdp6Zh0KfanGMJtW4R8LMN12F74T+g96pnXGk3A5tWYsfVi/QxP9d/X5tYZYXz9veNgLoO1HWgrkXYaItGrDlIpNLrr78eO3bsMCle4s1fcvXVV2Pnzp0m5iWerhDtIMbTbW1tRWZmpol56Urde++9V+fx49SpU+gVZR6n06dP698LLvB3jMYqK8RqGNR16KyuaD744IMm5iVR23P787cRpdODmLepCBeHy7ai9WAmMgeL92kAZm5WSdMq8Puf5+KKA2Uo2K7i9y9FjUprmFKN0UU1wH31CC2/XOUvQ3DYUiy9HyhpbAByRmMppuDp4CZ8L+sNlKZJ3KqvRWlmiicqR6coStAQmoeg0SxpDCF3ewHevHENbr/S3l/XNikmrw+idlwDChYAa6Q+8VrJ8mrg9iEzsUXnykdFczWKDpaiYHUTajZnK51cbFPb8mNZvbwBofsCnm3Pr2zBmrFAcO0AjFZxjZ1vxXxsur8GvVSehfvnIzhH1T1YbdmuRmAUsHbafsypKsTgT6n9Ncc2U293GQKblG7B/8XfVs92pS1Bjmx3eQDV9+Wc47+vQ1e2KyHZrs/UdaCuQ6Lp0miLoCt1v/GNb6CsrMzESKoxd+5cNDU1mZiXRG3PZ2a0WbRWFWA+1qC6UJkXannefz+A31z5PNJWB7TBFVyRhlVDW9T6IJalbcOE0N9qgyu4IIQlg5URMiSIhaElGLIhH/+An+PxXnegLFCNJcqwkdeGBcF5qA6UIe23VyuD7zqtodfDrFO6ejs8+yuGznxgtRhKjVimDaAvoyytDrlKK2Bv8xjgYOb/UoYR8J+bbw7Xm7Y9VxleyjBS+f72k5+idlaWfr0ZnLMGWGC2fZR1TL7786+h/1+uUMar6NrHKRd1Sv+Tn2zA7KEfOEaXZNE0YkVHjDbX30Ht8Dn8+zp0ZbsSku36TF0H6joknC4n1/XSlbpjxowxSyQVifX3TdT23P78bQiVTKsISY3hss0NoYZmtWZ5fqhC/VppFaFJdz8fCjWWhPIrLX1nfUuoPP8BVVNLqGJaifpVqPz5y/VS6ORry0NTftms8kO+7+QEWa/qm7w+qPO1VOaHShrVgktD8O6vS0P9/0B+ud52qbukUdY52/T0VEcrsl7Z9vJ33MfKW68ck9+LrioT3l59nKx89fpYOcfOoSG0fOrToWb993Wvt+t3ttmr6Syf27+vQ1e2q+5qz9R1oK6XVNHlQARCiIsc5A6bifnhwQetqFwwGqtebUVgKFCtfnXqq9VA1iV6uaMEhubrV57qOmSF+xz/VGfJGV+CpdvLENycjcBgoHHFfOCRk1AXQSiDrh2yb7U7j+hl8bqFBwm4aalBgXjmZFubK5Bvkh0C6l9Q/YuGrK9GnQxSOFinliQeQBZqI9IEqcdeJoQQCxpt3cTTz7wQNRDSneTc14KCLQPM6NEBqJ4irzwzkVm4RqfLKMcBWwrw4BT/7+mdKZmFC5WYNWpSQtRRqoOV6VI0QBtS8uqypsWkx2JULkruX4qly3P1q8qc8dm4JdAbvXv3Rh1K0BT0asm+5T0XCO/bPHllG8mAb6Fg32hrexcEkd3OQMtEYFgTguGRo5FkomhBNmYOUeWHVKNgtbwmzcTN/zA8Ik1xMIimYQFrmRBCbPh61EtX6rpfnz218beh//7v/24XJJ0kJ6nxetShK3W7a3+7XLe5IlTiepUrdES3pbIk/Cqaf18H6jpQ10tP0aWnrZtQxx6ffGK9rnH/SjohJEkZXITc/fNd87R1gIOVmL8/V49AJYQQN+HRozLCwQ8ZwRBt1IRMkTB16lTU1NSYFC+xygp5eXmora01MS/xdIVoUzPE0z127Bj69etnYl66UnfatGl49dVX9fK6iufxyvYa/OpXZq4CxdSp03DN+HzMnfldk5IIyIg2Z0oFQaY/sEfyWbhHvZ0tzii5ZH8VNGbMGGze7DpQLhK1PXfm/O2u84i6DvF0+fd1oK4X6joklS5fj3rpSl3367Mnn9oS2rt3X2jv71WQXxOefHqLyZEouEe0dQGuUYXJDl+POiTq/vY0Xf59HajrhboOyaTrbzqSLueUsqI//J9j+PBDFeTXhFOnLOs6cQgi6Oc8kklQV5SiNC0Npb+QZfnsTqOO647a5jM8MhLP7mielmZ/FsjJV1oeBIYG9CuhAjvf9EpE6ZJOCCGE9FhotHUTMrv+799+r12Q9IRCRrFhKUbbBlWa9V3F1mATcD+QGwphXr8m5CvDq3HFKgSarekbWobW6XzB/TXWzPGhFlRMs0bWNa4Yrf6TfC0I7FuK7ECm1qnRM9Wr9BR4VUoIIYSca2i0dRPz502LGhIKMaa00WUZY6GQ9YkeMcZKGq0+bLKcHQii7v4aa+oCZdwNKFqqDLRWBPcpQ2yOzmXmzGpE3b4KM6WCTJGQr+fRwqglqu6FCKryifCBckIIISTRoNFGYiIeNfGieRFjrAS52vCyDDNteMn3I8PGnXz+xzbUJJ8PByux6n61HpUo0K9Ec7CkuQLYH316UkIIIaSnQqONnD3umdv1cgFyB+dg3pRqDHD3S5NXq9PsfPayNeO+zjdkJmokbXARFobTVG3aM0cIIYQQN+EpP+TDpX6cOHECffr0MTEv0v9q0qRJ2LZtm0nxEqusMG7cOLz00ksm5iWertCrVy/9G0k83ba2NqSnp5uYl67U/fa3vx2e8oOkHjLlx4svvmhiXhK1PXfm/O2u84i6DvF0+fd1oK4X6jokk27YaItGvK/QX3/99dixY4dJ8RLv6/dXX301du7caWJeOvT1e0M83e762v8111yDV155xcRIqhHr75uo7Vlu6l/96ldNihdZf17nHzJQ10tndP/t3/4t6oNEV7YrIdp2UdcLdR2o6xBNl0ZbBF2pS6MttUlGo+33v/991CfIjz/+GBdeeKGJtSfWE2SssvGeXKnrpbO63/jGN/RvJF3ZroRkuz5T14G6Dgmny8l1vXSlbqzJV0nyk4yT61LXgbpeqOtAXQfqejnfuhyIQAghhBCSBPD1aARdqZs3ejSWLF1iYiTVKC0pRW1Dg4l5ScX2TF0H6jpQ1wt1vVDXoSO6NNoi6ErdX8+cgb8aMsTEvIRUSLMW2yHrhFjro60TQqGQnobDD+o6dFb3v5ubcWPFRhPzkortmboO1HWgrhfqeqGuQ0d0w0abnSGSWENSpcyECROiTtsRb2diddyOpyt09CAePXoU/fv3NzEvXam7dVYxxi+8y8RIqrF91SOY+NQGE/OSiu2Zug7UdaCuF+p6oa5DR3TZp40QQgghJAkIG21izfkFGabul24HeQ3ll34mIVbZeLqdCTJfkl+6hK7UjfLGjqQI8vf1+7tLSMX2TF0nUPfcBeo6gbrnLqSKLj1thBBCCCFJAI02QgghhJAkgEZbN7N77d3YeEQt7FuHPtkjnLBoKyRZc2QrZoTXmfy+tGHjonXYrZaObL1b539on7XmnKO2d8bWNhM5C2Rf1r6lFmRbvfsUPhaEEEIIaQeNtgQi7yfbcKJpjw7vjq3DpbZxs7oOeS9Y6SdeyEXtc5IemwPNwHpVZvEwk5Ag7H7uMO689Qq1dAgHhq4z+/swZmQAI28txoEz2DdCCCGkJ0KjLUHJmLgI6/fvwW6kIzC0DgeOhldgozZ6HG9aO4/avnW49ok6zP7OOuwOe7Ycdq918tvL8mvX1cc2FtferT184lFztFzesOZnjQfQ8u75egTFI7dIylrb8ihGYKTOexh7n5hr5Q17Fa/AWGygt40QQgjxITxPm8w14ke8eURuuOEGbNu2zaR4iVVWGDduXNQ53jozb4qUlY8oyweTT58+rYO9LL//+Z//iYsvvrhduvzKcZB6/dZ98skn+lfwWy+6MhrEb5389n/pRXz7rrt1eRt5JRi86WHMOKqMm0OTsXGi/WFoeX34LAIr52ojR4yqa5+Q9Fysf0E8U2/hoUWHMWflRGSE805G0JSBXW+GlPEiBtgdWKS0DuGh7D0Y2zQZWUfSkaHz2vVehfpFK4EFRkvnU9sihtlzA7Fx1B702TAQ7yp9qPrKBz2Mxf2VcZeh6jEaOg3r0GfXCJwQQ1MMOHsf5XWwSXe2J90pl2AewjNB5mkb94tyE/PS2fYc6zyK9UFx6jpQ1wt1vVDXgboOiabb7V9EGDNmjK+BIwaSTAnit050ZVlmvnen28snT57Uw2zFgIr8lSB19+vXzzeP1PnpT386nNe9TrZHfnv37u1Jt/OKvvwBItfZv5//l21nYbS5jTI3xoB6YSAe/c5S1JpUy5hbBKyOb7Rpj9hq4LHiw7jUZVD1mfW4tX58iTLGxGgzRqNtqBkPn8ZlgDmGlhiPEzB7u5Vl2VN7tNHWPp+1PkyEMec9DsnDv/z0EdywgV9EEKjrQF0v1PVCXQfqOkTT7Vaj7de//rWeKdjPyBHDq2/fvp50e1kMK/kVb5q7jP0rRpmUjUZ3/fF+UzwD1//I+0WEqEZb2BMFx8ulV9hetRHKqIo06hzvXEyjTedbiQNDgb1DFmHjlW84Rplt0LmNNttQ1NtgjEll8N0RYYyN3eVoimewfpTXaIs09Py8a1ENuySARpsDdR2o64W6XqjrQF2HaLrd2qdtxIgR+OY3v6l/r7zySnz961/H1772NfzN3/wNvvSlL+GLX/wivvCFLyArKwtDhgzBwIED9c5//vOf1+7Gv/qrv8JnP/tZ7TWTHRcPmexgtO9OJjq1904w/cFUkFeP2rN1BRY/BVwb7is2AQeKxXi6AnNksEI43fQri0SMsIg+bUA6xo4Flj0B5F2pjKmMq5C33/QvW30Yw3EYB0xOC/c2KIOwONL7ZzFy1OWY/R1re+pxO/Yeihhd2n8g0HxIL0qfvbx6a38vbS4OG2kygCLL/4sfhBBCSI+mWz1tPc3i9vO09TR2r10H3Gp7DSN5Cw+tBRa7X8MmEfS0OVDXgbpeqOuFug7UdYimy9Gj5Lwy8qaBeLSd589i99oNyLopOQ02QgghpKuh0UbOL64pSyIZeWu0PniEEEIIodFGCCGEEJIEhPu0yXtXP+S9arR3uTK9xtSpU1FTU2NSvMQqKxw7dkwPIvAjnq4gI0X9SFTdPT/6IcYv7Nl92lIZmadtxE9/ZmJeUrE9U9eBug7U9UJdL9R16IguByJE0JW6HIiQ2nAgggN1HajrhbpeqOtAXYdoujTaIuhK3bq5t+DCKBY3QipEm6lE1gmx1seY5SSk1kedBYW6Dp3U/Vg9UeWue9rEvKRie6auA3UdqOuFul6o69ARXRptEXSl7m+LC3FVYaGJkVTjjaoqTNpQZWJeUrE9U9eBug7U9UJdL9R16IgujbYIulKXr0dTG74edaCuA3W9UNcLdR2o6xBN179nHSGEEEIISShotBFCCCGEJAHh16PipvPjxIkT6NOnj4l5OXXqFCZNmoRt27aZFC+xygptbW36G6J+xNMV5APxfiSq7kv/ew6n/EhhZMqPcb8oNzEvqdieqetAXQfqeqGuF+o6dESXfdoi6Epd9mlLbdinzYG6DtT1Ql0v1HWgrkM0Xb4e7WZ2r70bG4+ohX3r0Cd7hBMWbYUkKzsdGxe50lWYsbVNrwmjyrZLO0OObL0bD+0zka6go9t2ZCtm6G+UuvffOlbhY0YIIYT0IGi0JRB5P9mGE017dHh3bB0uDX9Y/Xa8bNIlbJwY4WodNrd9WpKz+7nDuFN/o/QQDgxdZ/bd+jbpyFuLceA5/4/OE0IIIakKjbYEJWPiIqzfvwe7Tbwd4sFadDf6ZK/D7rA36y08ZHvkbE+dx4On8kqaK98d9TrB5dly2L12RNgLZy/Lb7g+2xO29m7MUHHZBvHcWetd3rDmZ/X6sL5o2XXY+dz7o9Y/ihEYqfMext4n5lp5w97HKzAWG+htI4QQ0qPodJ+2H/zgB1B1mBQv8u2saN/rEj755BN8+tOfNjEvscqGZMp7RVqUae8TVffKj4/jwTWPm5iFvOoL3vQwZhxVRsuhyS6PmbwWfBaBlZMRXDQBs7ebZO11m4uRYoztGoET4o0Sg0eVfQwrUT7oYSweprKZtI2Dng3nE4NK1s85ZP1KPjHC6kftscpEIPnvwCK1TYeUkbcHY5smI+tIOjIyZK0y/BYdxpyVV6F+0UpggXjBxBiUfGr7xDB7biA2qrr7bBiId1dOBIz+4v7KuMtQ9RgNnYb2+6OPhWs/ne1Jd8r5bHd3wT5tDtR1oK4X6nqhrgN1HaLpdtpoE/jHs4in6zcQIbrR5jaKxHhThpBZo4kwbGT5zuYJuPYJs164bR1OKKPJzmcbOmN3GU1lNcU0fsTwWg08VnwYl7oMqj6zjOE5vkQZY67tsw01yWfj2k5HSwxSxxBd9pQyGpXR1j6ftT6Mzz7r5QSBRpsDdR2o64W6XqjrQF2HaLpht5Bk8Asy7NQv/VwE8Uz5pUtIRV3jqDsz9u3BsqEDtTfqTMkakqsNILvvmzayfMgaAhw4ai0faK6zFvzIuAp5qEP5rreRN2SQZcSJ8SZ1v1Ci1kWQMRDDn7Bf6YrRab/O9LJ7rXjmrG18+TaT6CJj0OXYe8gavCAGnD2Q4cihtzF8kGWkuZcTBfn7+v3dJfA8OneBuk6g7rkL1HUCdc9dONe60d/lkfNO7b0TTD8vFeSVYhSjKxoZE4uBWXZfMZ9RpgZ3vkf351qJYpBF9GkD0jF2LLDsCSDvSmUgiRG33/QvW30Yw3EYB0xOiyuw+CngWq0/Fyie6Gt0jhx1OWZ/x9Kvx+1hAy1M/4FA8yG9KH378uqt43Jpc3HY+3agWRmf/a1lQgghpCfA16MRdKUu52k7c3avXQfcGvFKOMxbeGgtsPgsjdquhq9HHajrQF0v1PVCXQfqOkTTpaeNJCQjbxqIR9t5/ix2r92ArJsSy2AjhBBCuhoabSQxyZjoHdDgYuSt1iAKQgghpCdBo40QQgghJAmg0UYIIYQQkgRwIEIEXakrAxG+WVhkYiTVeL2qkgMRDNR1oK4X6nqhrgN1HaLpho02KezHiRMn0KdPHxPzEm9nYpUV2trakJ7uP9dWKupWzpmF7G9km5iX06dDuOAC/y8t2PO7RfkQQ8yywsmTJ9G7d28T80Jdh87qNv2uCUXlT5mYl1Rsz9R1oK4Ddb1Q1wt1HTqkK0ZbLI4fP26W2qNujjpEI1ZZoaWlxSy1JxV1R48ebZbak4r7y7+vQyruL3UdqOtAXS/U9UJdh47osk8bIYQQQkgSQKONEEIIISQJoNFGCCGEEJIE0GgjhBBCCEkCaLQRQgghhCQBNNoIIYQQQpKA8DxtMgGcHzJXSLT5SU6fPq1/L7jA3/aLVVY4duwY+vXrZ2JeUlH329/+Nh599FET89KVuvEm8KOuRWd177zzTrz44osm5qUrdXvaeURdB+o6UNcLdb2kii6/iBBBV+ouWrQIn3zyiYl56cgfzyZWWYEniUNX6sqEvg8//LCJeUnF9kxdB+o6UNcLdb1Q16FDupxc1wt1HajrhbpeqOtAXQfqeqGuF+o6dETX36VACCGEEEISChpthBBCCCFJAI02QgghhJAkgEYbIYQQQkgSEB49KqMY/Dhx4gT69OljYl5OnTqlf3v16qV/I4lVVmhra0N6erqJeaGuA3W9UNcLdR2o60BdL9T1Ql2HpNLl6FEv1HWgrhfqeqGuA3UdqOuFul6o69ARXb4eJYQQQghJAmi0EUIIIYQkATTaCCGEEEKSABpthBBCCCFJAI02QgghhJAkIDzlh/1x0khiDUnt7IdUjx49iv79+5uYF+o6UNcLdb1Q14G6DtT1Ql0v1HVIJl162gghhBBCkgHO0+aFug7U9UJdL9R1oK4Ddb1Q1wt1HTqiS08bIYQQQkgSQKONEEIIISQJoNFGCCGEEJIE0GgjhBBCCEkCaLQRQgghhCQB4XnaZK4RPzozf0msskJbWxvS09NNzAt1HajrhbpeqOtAXQfqeqGuF+o6JJUup/zwQl0H6nqhrhfqOlDXgbpeqOuFug4d0eXrUUIIIYSQJIBGGyGEEEJIEkCjjRBCCCEkCaDRRgghhBCSBNBoI4QQQghJAmi0EUIIIYQkAeF52lpbW02SF5krJNr8JKdPn9a/F1zgb/vFKiscO3YM/fr1MzEv1HWgrhfqeqGuA3UdqOuFul6o65BUupynzQt1HajrhbpeqOtAXQfqeqGuF+o6dETX33QkhBBCCCEJBY02QgghhJAkgEYbIYQQQkgSQKONEEIIISQJCI8ejcbatWuxevVqZGZmmpQzJxQKIS0tzcTac+rUKfTq1cvEvMQrGwvqeukq3ZaWFixevBizZ882KV5kRHK0dvPRRx/hoosuMjEvMqJGiDaqJlZZgboO1HWgrhfqeqGuA3UdEk03bLRJYT/Ky8vRt2/fqDdm0nNZv349Tp48ieLiYpPipa2tDenp6Sbm5cSJE+jTp4+JeREjU4hmaMYqK1DXgboO1PVCXS/UdaCuQ6LpnpGnrXfv3jTaSDvEaBPoabOgrgN1HajrhbpeqOtAXYdoumfdp+3pZ16IGgghhBBCSNfQoYEIkyeObhcIIYQQQkjXcdZGm3Rc/+STk7ovk/tX0gkhhBBCSNdw1kabdI676667kJWVhUAgS/9K3O40RwghhBBCzj0dMtruvPNH2NmwCzt3WkHip06fH6OttapAT1Ghw/RK+H/m/lzRiFJbS4XSXSa5M+wqNfW0onJ6qVIghBBCCIlP2GiTkQp+wf7SvM0pFf/wf47hww9VkF8TTp3y5usKxGAbsH+hfhUroWVKNeZXdZXZJgbbaPVjaYVCDUBOASoPmtUdpHF7EwKDZSkTRZuWIEenJi/SPvzajYRY68T490s/F4G6TqDuuQvUdQJ1z12grhOoGz+Ep/yQiB9lZWW48MILw9M6rCnbrH/9mD9vmlnqCsSIqkNuyM/QEa/VfASHAUv3FeD3ypj7elGNXlOijK4lo1xlD1aiYIHaj025qLPL3F+D/MoWVBc6w3LFQJyPNZ407SXDEswLOusaV6ShbrytMRpLJd/yBoTuU1spWkNmQm/JtAq0LAhiQI7KYS9vz1X54JST9E1FgBinZvvVHqDB3m53XSqf/yDi84dM+SEN8pZbbjEpXo4ePYr+/fubmJdY89PYbbGjQ6y7S7e+vh6f+9znTMzLxx9/rM8jP+TEFaLNAxSrrPD+++9T15DIutnZ2fo3kkRtz9R1oK4Ddb2cb93kmadNjJbyAKrFGFLGU5oYPwrHKBuNJjG8xtQZo0yMGpU+PYh5q5VBaadJWZexpMsUBq18LkOocUUBgnOqUaS9YhZiyJUFqpG73TbULGMRq6sRKHfyt1aVom7MEhQdlO1sQkWzXY/ZHmOYieG3cP8AU5e3/tEQwy8Qrr99Xd0P52nzMm7cOFxxxRUm5kW8tdG+PGEP4om1Pto6QYyCaIYIdR26U/ePf/wjXnzxRZPiJVHbM3UdqOtAXS/nXVeMtlg8+eSTofLychPrRporQvnLG0zEomE5Qspos9ZNqwi1qMWWynwrTdMQKpH0xpIQTFlZn1+pcrrKhPPpZYuG5fmhimZZaglVLJd16neapNm/OleoBCXqf/mF3BHCwbMNKh7WNNthbbtX19p2v/ptXHUlANIuYrWNlpbo23n8+HGz1J6TJ0/qEI1YZYXu0h0zZoxZIsTLddddZ5bak6jtmboO1HWgrpfzrduhedq6hcEBZN9f5+q434i6+/Ot/mEHg8CU3HavC1urVqFJpSPYhPyh4k1sRFlRDbIDKqcqUzMsoMvY+dzlc8ZnY2a5qGUid2g1BqQNwMxhC1E0OIjg5mytK+WWTgtA+ynllaV6olbHVIclgytRoAdK5GBJcwWwX22j0sweLy93WxHcZ7Y9jGxbNnJHOfWHES9jZF2EEEII6VEkj9GmDZYAVqXZozllkID1qrBx+1LLEFNkFi5UWa08A7YUYE1hJjID2agpGqDS6oDllrHUqgy5EtR58nkYtQQtQ1dZ63X/snxUzBGDSxlp05ZitEqfvz8b+drwy8G8KWLYmW0TA2twERYOm2mlDalGgSormktzStF4sA4qBbmD3eVkf6TvWhBNtiFoL/vURRIbvy+G2IEQQgjpCD3026NOX7Qz7x/WiNIVwBLpU0c07NPm5ZprrsErr7yil8U48/tSyLNbG3DLzd8xMdJTGDt2rB6o4keitueu0t29ezf+8R//EZ///OdNipdYnbNj9SuUQVHCBRf4+yJilRWo69BdukeOHMHdd9+N4cOHmxSHZL0vnGvdHmq0ycCFaCNRyZlCo82L22hbv/G3uGHcN5GWBoSkl6P0UVe/v33pdcyaMUnnIT0HGm0Ock9paWnBTTfdZFIIsXjuuedwySWX+N5TkvW+cK51w0abFPajvLwcffv2TTGjjZwLxGg7efIkiouLTYqXtrY2pKenm5iXWE9b8U6SWGWF7tL99re/jVdffVUvr6t4Hq9sr8GvfuVMkTN16jRcMz4fc2d+16QkIO6pZaRLwDkYrRweTT3YGT3tfwlLXa677jq88IL/q/FEbc9dpct7ColGrHtKst4XzrVuD/W0kXMBPW1e3J62tb+sxTevGKrOMONqM7+vv7Uft34vT+dJOLTBVo0C21DT8SAWdsojLV0RyhDY1LO92vS0OfCeQqIR656SrPeFc62bRAMRCEke5Ash1pdD/sfzez6+HNJRGstnItsM7tEMLsKaSiB4UK1bYX/GTYww82UQMer0IJo0FNhfJpF5EE1a2opGtFbNx8zNSzFaLxdY+VzlJI8g9YfL2Z+ni6iLpCaRA3XcgRDiJa6nbeN9S3DgwLu47LIvmBRCLP70p//Q7WLasuUmxUuqeQji6bo9bd335ZCO4u8RsyaZXgMssAfu2P1B5yHoyt+4ohRQ14qA/ppHtvUVD6lADDQzKbb19ZAWBFY7g4Cc+gegeoqZ6Nr0N21XVxJDT5tDpKdNjDMO2iECPW0O0XTPyGj75iVDTIwQL787dJhGm8FttCUfbqPNHiktXw0RAyoXdfbAHTHC5Osi8pWRcN83wdX/Tb9WFa9dCEtQioLgPGWMwRqxfVcBqreaL5soLKNtIYJDIuq3+7256xqliyQlNNocIo22p2TQzvUj1ZJrxI76/c2/7OagnR4GjTaHaLpnbLQNGnGVSSHE4tCeN2i0uUhuo00dN/NpNfubuqPvV6ZYxKfhgpIun1ibE3Q+K2cT/kScSlPLYqytQZkzCEEMP5lr0S7nNgBtQ81OC3+b16nL8x3gJINGm0Ok0VZW8Txe9Rm0M2Z8PuYl8qCdKOhzZ19ifB862aDR5hBNl33aCCGazMJq/S1c6UMmBhtQgoViKMnXSDZbkzvXqTT9dRGZ8FmZb54+Z6PmoWKfSVO2lpQN7l+KmQsq0bqrDkuX5yLHXU4GPawWQ835Okn4SyU+dZHU5PTpU1iwYCF2NuxGgwryK3FJTzrUQ8cqdY6UmCgh5xoabYSQMDn3OZ9iCzUHUKcHGORgiUlbct+SsMfLk1d73DJRtMlOs/qh6TzicRi1xORxlzOvU13rnOX2dZHU5C9/OY0///l/VPjQ83tKpScXrahcIF+syQU2B2F9bFA8zObBRgV7wI574E3pLumaUKpyKsRbbQbiiOdbBv/Ir5XXDADSXRnUuhUq3R60Q3oM4dej4sLzY9vqn2LMFy/j61HSDnk9+tr+/8C371xgUrwcO3YM/fr1MzEv4vqN5m6ON+N2rLJCd+lOmzYtPE8bIW7k1fmmTZtMzEuitueu0q2qqsJf//Vfh1+BJd+gnSiEuwcErP6bMtgG0ifTTKNz0L1evmXdEH5Ysfp2ViNQXoBVKMAaladM5jSUrgPhbgjuvqaj0SRdF1LMAy2vRz/44APcfPPNJsUhWe8L51qXfdpIh2GfNi/J3qeNdB3s0+aQmvO0ifdLGWIu+7PEDMSx+3m6+4wKErdHRwdkAmp1Hw4Gc5GLOgQCQZSp0vOCkscZ7oNpFWhx9wE1yakC+7Q5RNP1Nx3jcWQrZqx9Sy20YeOiEeiT7YSH9llZNPvWudbdjY1HTHpnONIGXY2qe8bWNp3UrXR0O3yPoXWMdq89R8eKEEJI17OrTE9ZY3cXaDDPsa3BJqsPqAt5NSqvPaUPacPyJj0PohDcHkRgjLq576/G/O0BzDOjpcX4s+vVXQ0OBoEpuRzk0EPpmNHm4Xa83LQHJ3RYB8wyBocYJbPgrHshF7XfWYfdVqEOogyc1c/igCwOm4uNE/0/DZEM7H7uMO689Qq1dAgHhq4zx+9hzMgARt5ajAPPiUFHCCEksWlEaY53sExgaD6agq0I7q9BdsBKt5dz5lSgKcfqzzYaC3W/zkxl1y1FrtXHUybSGWoZZZmFCwGT1+r/ptS2Lw3XSXoe58Boc3MFFj91OWrfbMORN+sw/Km5kNl3NBkT8dhP3ka9eOJc3qkjW+823rm38JDtlVu01fKmieFnp4lXat+zmL39cVwr68N1uDxVdjmPh88YimHPlsPutY5n0F6W33BZ2xO29m69HaIn22utd3nDmp812+nSsuuw88n2LpKyKo9a/yhGWMfmyGHsfWKuldfefnUcx2IDvW2EEJLwyEAd72AZ8aLJa1AZdGPPLxheHlyEattz1m4AjpXP6avmDAKSIOXddZKeR8f6tIlR8txAbLx1kDKYnkVgpcs4E+Pk0GTc2bwSwZssz1EYs27jIGXkyO/EdG0ElQ96GHMOWb+Lhzn5HsNKJ00jBprRc+W5A4vCdellVX+fXSNw4tYrwvU7dTiE8088pAzGPRjbNBlZR9KRobdZGZGLDmPOyqtQv2glsED2RQxLyaf07WMwag/6bBiId1dOBGyt/sq4y1D1GA2dBmVImm0KHwfxFKpl97a69yXadicK/7JlC/549P/hrn/6Z5PiJdX64thlGxsbkZPjvkRb/GLGNFx88V+ZWCT2xKF+yDoh1vpo6xTqYq4ew00kEuo6dJ/unz/4M+Zt9B+I0N3tORpdpctvj5JosE+bQzTdc2602caGxwizUQbKQ5irDZhIo22sMlyufcLkE25bpwwZKCNpLpZJfHyJMozEgPIabR7j0GVIRdbva/xI/tXAY8WHcanLoOoz63FrfaRmeL/ltabBZYA5WmJcTsDs7VaWZU/t8d3ndtvkqsuznKD8/Oc/x4H/+m+sqX3WpHhJtZuNlJWbzZe+9CUMGTIEd911F2688UazFvj1zBkYWVRkYoQ47K6sxI0VG03MS3e25+7QpdFGokGjzSGabvj1qBT2C2f3ges2yACprP5AxpW52DvLel0oRoq8aty9CxgbYagcaK7Tv1lDcrVxY/XtUkEbRldgsYm/PLQO9T6vC7OGQL+OFeSVLIYM0stnRMZVyEMdyne9jTwpJ0aZGG+i+UKJWhdBxkAMf2KP6Zcnnjj7daaX3WvFM2e2+zaT6CJj0OXYe8h5PRx+VXzobQwfZBlp7uVE5nTotG+7kSCNzi9dwokTJ3zTJci6eOv90u3QlbonT57EvffeizfeeAO33347cnNzUV1drdcLnx04iIGhXZD+SJHtyQ7d2Z790u3QVbpyDhESDWkffu0mXruKtU5CqpxH58DT5niUBO1Vsg0zyfedpag1UU2EBy1vfC6GF4vXSV49Gq+apP9km371eem9llFnlbtC9zm7dn8J3i0+jDu0J0pto70N2jM2ERl+3q/+Pl4yhay/9F5l4b8g3jqXh2z87Xpbxq6cjKDbm+jyxEX1oMmrUDvPbbdj7xC13vVK2Dl+si0uTbOPgowgbfd6OcEQT9vGhkZMKJhqUhyk/0W0+WlknTRkvycXWec3P42k27jLutNtbF2/dVK2V69eJubF1pUbbCTubZZ8GzZswPvvv6/Xpaen47LLLsP9Xwzg+h/dpdMIcfMvP12FGzZUmZgXuRD3BA+BDT1tJBr0tDlE0+U8bd3E7rXrgFud18pelAG7FlgcYWAmGjJPW9Wu15H7v5UVHoEYPm1tbdqgiUTWffzxx7jwwgtNioVtLJ06ZX2+xm1cuQ0pd1k/A8vW9VsnZfv06WNiXmxdv5NT6pKnHin77//+71iwYAEOHTqkJwn96le/iqlTp2LoG4002ogvNNocnlr1CNr+sw1jrhljUgixePWVV5GRmYGZP7zTpDjQaLOg0dZd+PWPMySDl03oqZPrFhYW4rnnnsOwYcOwePFi5OVZL9J/UzyDRhvxhUabwxN/Nx+XX9hbe9v8EK+23wOXEHu4h0Ws9dHWCdR16C5deTX6zl9O4fuP/aNJcUj0+0I0zrUujTbSYXqy0SafrMrPzzdrLGi0kWjQaHPgPYVEI9Y9JdHvC9E417rneJ42QlIf+XZipMEWjfDXLaQvZHjuPvecfIL0a3Sti5hPsKMcOWLPY9jZSa3PBR3fDt9jKMdIvNXn6FgRQkgyQKONkPOEDK6xR0e/O7YOlxqDY/faCagd66x7GXM79mk0N8rAueNNWUjHDNeUPEmHMszqhyzSXQWOHJIBQ9Yx0gN2ZMLuIXs4CTUhpMcQNtrEFecX5P0zIdGQ9uHXbiTIKEu/dAnS6d8v/VyE7tI9m1MlY+IirN8v08e8hfr9JXjMNR/fyFvXYXj9Gzji8U45U8zoKXSMx8n9RQ8rTbxSqtyGx1F77wS13lWHy1NllZN1djnrix9Cu2/fikfL9gzay/Jryvl+9UO2117v8obVm+10tOw67Hxqm5S+/QWS3c/VIetK69gcaH4cs79j5bX3O+PKgah9Ljm8bZHtpaGhQfeJjEyPDKl2Hp0+zXsKiU6se0pnQqqcR+E+bRLx4/k7/h4Xf/jn2D0LSc9EXXv/fPHFuPHRn5sEL0ePHkX//v1NzIs9EtMPuy12tA9Bd+lunVWM8Qu9fdrCg0qORk6WLAbTswgsGIhH2w1IMes8082I0SZf6BiIcv07ERnhfCNQH04ziAEVnhLH5LG/5qENKusLIEH31z4i6whj55+LLGUw6q92XKnst4zoX/2QNPvrHtYxWASsnoADxTIlkK11lSoc6wsk9v7JNsuyz5dJwuX8tjtxkD5tE9b/Ui+//vrretqLF154AV/+8pfx61//OiHbc1fpbnrgfozKuoR92kg7pE/bnoOHkH/fAybFIVnvC+dalwMRSIfpqQMRouE3ECG60WYbG24jzEYZKGvfwNhbXV/jsPMvAO7wzH2Yq+cYHPumzDdozWnonT/QGG0RxqFjSEXUH8X4EY9Y/ahtyNrgNqiif/UjvN/hytwGmEtLvH/RvkASdZsijTl7OXERow2FxXj22WdRX1+PP/3pT/j85z+PdevW4Wtf+5rvhdseYXc2F333qLx47dkuG20kXzxd+1yIfBsjupJm67rXy/ILqx7GNV/6oveeIp5b3T7jzP2p0HN1qrZmz2mZtIQfrNpPixQT32NlXQcCz0Wed8kFByI4RNOl0UY6DI02L2dltImxYrxSchN6dMg2tU6+gbsBWU/l4sChq7A47CVTBolcqOWTa75Gngv7gh7+lFs8T1s8A8mgt1fdQJ+ArgMuo8wy6NpPNO39ju4iZfBFaIkBahuS4f1zG20Rhp6vdy3OdicIYrQtf+c/8Oabb4a/CCBGm3xRQ16RRJvwWYycWE/jkWUjDSQhmlFml3WXcRNNV/LbZSPrlrhb173eXu7//47ihzOmxzDa7L+5IH93dU7oyc9NfNEevWZsOE+S0kGjzZnjUx2LdvN5+qUlDzTaHGi0kXMOjTYv8Yy2sEdJsL/eYaLae+D+9m6kB218LvJU2mOqDJQRFP5SCG7Hy01ikNlfE7HKzYC6CX5nKYY/Jd4xcxN0ebUs74W/9+tAOy+ZIDdPpWF/tcNdl99XP7TBZX9dJJoHTdLsPP5fIPF47MKaZh8lLXyzT+yblBht1zzxpPasyZdEDh8+jP/v//v/UFZWhvHjxydke+4qXd97SlSjTeEybuyHAflaTvj7za62aJ0PqqzUZ3ukpc2qhwrrIcnyTunX9PKVHPtByPONa3VeiuaGt1G7/XK8/EL7LgzhBxWlby97vp+tzxOltXYlap9Q56rnCz+m/cqDnHoQwhOPq+302W53Pr9tced1XU/ae7mTBxptDtF0abSRDkOjzQvnaesC1I3poTfF6+jvjTiydR3qr5yb8Dco9zxtH374IZ566ik88sgj2pO1d+/ehGzPXaXbcaNNvMbm9bw8lGiDyzKw3H0pxZibc8j0s3R/UtE20NaKp24EFhtD7t0hGzwGoNZSDyB2nX44nmTxjlte66yY/TPlocd4iu19Ff0NA7WxJQ9iehv6t8XsK+o2YLWx6tpvr2fbte9JBI02h2i6nPKDkLNEOpKT80TGRIxtXuk/rYe6+d3RPCLpPAqf+cxn8Hd/93f4wx/+gIceesikkmgcOfQ2hg9SRsqRN1C7vc4aQSweJrVcb9pF3pBB1oIhY2IxMMuMSpbRzhlXIQ8q/1ZlsI1SBhYOY7eqV8odaK7DMjvvrMdR23xI1xFZp5uMK3MBGeG9bw+W3TZCGZjK0BJvutTh+oY2cDkC2gI7jL06n0K1adtrlzf2Ku9rfRWpNyO6HW+6sy3hYyEMmxs2KjMGXa5/BVnee6iTUwaRhIVGGyFngXy7VL6I8O1vfxvbt7t6S5MuY+StUV71uG5+yYgYb1OmTDEx4k8b6uuBrP7A7ufkdb+Zp0/CU5ej9s1oxskVWGzPezhUjLt0BNRvra5LLSsD7lG1nHdlOrKG5OruAuF6z6RNGSOwfJdl+MkDxAzxekn5F0rUuggyBmL4EzLFjyCeOPfk2g6714pnzmz3bSbRhdsgE4+aPXWO25jzGHYk5QgbbeKm8wunTp02OVxIA7XnVHLP5K6CPX+SRvK51nV6wtDzhbigO7KtvsfFmsNK+hmk4iSg0iHZr91IEPeuX7oE6eTsl34mIV7ZrtSVOXfuuusuvPbaa5gzZw4mTpyI3/zmN3p9lP7chGgi25MdurM9+6Xboat0fe8pHh7HteH7hvQ/s14v1j9xO8a6X/kNG4Hh9z5rDCEvYtDY951rUayN/pGjbketes4Sz9fIUcrg2255wTxeORXaXfvD13U36Rg71hqYI4afNuL2z7XqWH0Yw3EYB0xOC2VEPgWzX3OBYv+BM7Jd9lyE9bi9vces/0DAeAJlrse8+gk676XNxeHXoQeaLSM3WYl1T4kVesp51LE+bdKIffsfyHt7e6SPe1nWiSFjv9/XmRMXd7+BsyCVR/X4If0PnthSi97Ds02Kl2PHjqFfv34m5kUacrQ+AvFGvcUqK3S1rvxKB/L3339fp3/uc5/DZZddhge+9AX2aSO+uPu0RSIX4p7QF8eG/aQ7h3Of8SO57zPs0+YQTfccG20KV0fOqIaP5LFHw+hpB9yjzMzIHVPW3RnTd6SNPZLGwFE95w85wdb99gXccPdik+Klra0N6en+hq+8ZrzwwgtNzEu8kyRWWaGrdYPBIH70ox/pk1EMti9+8Yu48cYbceXbf8A3C4tMbkIcXq+qotFmoNHWSXzuezbJfo+h0eYQTbfLjLZoQ7Ll+4vukTmRo170ssvgcxtt9kgbt1EXiVMfR/V0NXKCbXrlNSz+5QaT4iXVbjZ22VmzZuFXv/oVvvKVr+hXpTfffLNeX1Y4HVdFuRGdOn0KvS7wn4vrtPHwXRDFwxerrPDxJ8qY/LS/IUpdh+7UbWpqwtzKjSbFS3e352h0lS6NNhINGm0O0XTPudHmNmjaGVa2YeMyyjxPBi6jyV7vW1+MJw29ToZ2Fx/GpS6DKjyPT+ScUX51uQwwx9ByzTuliJwBPqpBFmHMhZdTgJ5otPXu3VsPRMjPz9e/bq6++mrs3LnTxLwk6/5S16Ezutdffz127NhhUryk4v4K0XRptJFo0GhziKZ7jkePOiN9rE6i3qH6u3fZEyA6ZA1BeATQkTfrgIhh1jIc28Yeio2jh9vlC8NRPeeVgQMHmqWegZxAmzdvbmewEUIIIV3NOTDa/Eb6SLoMuS7GATMSRoL1qR6v0eIZAVOfi8dkvTb4rLRH9+eanEDe/g1WXbOAOyWfGGQc1dOtXHSR/+d1CCGEEHJuSZ4vIiTBq8VUHtXjRyxXtpBqr3Xi6fL1qAN1HUSXr0cd5J6SFTqNPlHKnz51Ghf08vcnyAjvaKO7YXVZVHc18xtBzLIK6jp0l660q4Of6s3Xo4poumGjTSr2Y9vqn2LMFy+j0XYmxOhrl2ojRwUx2l7b/x/49p0LTIqXjk69IXOhCRdc4H9ixyordJduXl4eamut8cWRpOL+Utchnu7UqVNRU1NjUryk4v4K0XRr1z6pB4Ncf/14k+LloxPqRtbH/0YW+YF8N6eVIShckOavG6usQF2H7tJ9cfuLum3c9L9vNSkOPfG6IUTqJo+njSQc9LR5ae9pa0Xl9AGYudlEheUNCN2XYyIWndFtrSrAY59dgwdv8NnfXaXI+78zUTsryyR4OXjgIDIHZybdcU5GXXraHNauXasH9MyePdukeGG7cuhpurHaBo+zhb/pSAg5R5SgIRTC8ePH9WuDBqxC5UGzqqsZtQRV06O4dpVB9w+vmWVCCCFJAY02QroF8cKl6b4fvQurVEyhDKmCKqubgnjQSmWCZ5XWt29fnS8trRSNem0jSnU8DfO36ATgYCUKVlhrw6iyhZuO6F+rvF2H0l69FFu+NwQP+n0DiBBCSEJCo42QLmUpRitjyTa8RmMhigaLUTYf1VNatPetefIW/MNG/z6lmvvqdb6WyibUKUOutWqVsttCOm3hMNNPanARqiNeu3qQ17LhOjJRtKAEU37ZjHv8R80QQghJQGi0EdKl2K9Hg6iYlo+KOZZhFdwPFIyx+jlkfmsK8CfvRDRuJl/m7ZMmZQPK8BMCQ/OthTjkD43eb5UQQkhyQKONkPNCBopWF6B6QaV+FRoYClS/al6FvrYFaGeY+Y80FKRs0PSLi5WPkGSjcUUaBjy6x8RSDFf3h7MioutDuOuExulmkTbdurbYadq7b9IaVxScv760pEsJjx6VUQx+1KxYjpzApSZGiJfX32vG5HuXmpiXWB9uP3HiBPr08Z+YV4aMC9GGjccqK3SX7rhx4/DSSy+ZmHAEzxSvR9aGRfi6KXtkUyF+iJ+hajrUugDmiM01pQz7n56Ogb32YGXfsfixSpqcPxnD/6EKi7ASN79TiGdmXqLLrs9Sad/c7cn35Vn/B8v+5l9Q+HQWqtzvO183Zb9YhcIDs/WghHAdg57BjC/OwfC6D7F4VHId52TUnTRpErZt22ZSvKTi/grRdMvLy/UIweLiYpNio9p18Q589MlH+M6mZb7zXSbj/obLqvPRPg/dxNP9/aOPAfcs0sdj94N9MXYF8MCO41j4DaX7xiP4TP1YHFfnvazbMe64vmb0fek6vH/n11XZz1lpcs14EFjkuj4kYruK3jaS4O8bhXOte0ZTfkihb36z/SkUb/6SkydP6j9AND788M/4zGc+a2JeYpWlrpfu0m1sbNBtg1N+WHByXQfqOogup/xwiDatg3iQ5mMNHvjveXj+yt9gySiVKINocuyHwhLUH1+A69q2oGDITGgfs/TVHF+HtO25OHnPEFQVDsF7PwphyeBKFCwA1mwKoCxtNHQN+eVoqZ6NTPF4rW5CzeZsNDQHsKo8oPuDhvc3QrMhtAQf35+GnZNUvWqbxBtYNz6E3O1pGH2/ybbsVYQeGIrKFfNRfb/assoWtSfzMaBItnIyKpprUXRQ6cq3q+9fqrbdqjfnYCVuUPvyW11JvspXbeUz21f/ziD8Y9WXTX/VRjTuykEgWICyQDUWjfgLWjdOx1NDa8LHqiA4T+vK+gVfV3+j36/WadWFmdrbFpyj6jddKxKxXXHKD4eoumK0xeLJJ58MKevXxLyoG74O0Th+/LhZ8qelpcUstSdWWep66S7dWG1D6GnHefTo0WapPam4v9R1iKd77bXXmlh7UnF/Y+n6XzdaQhXT8kMVzWqpaU0of1qFSlE0loSUYWblqMwPPbDjuP4tadRJFs0VOn/zyVdDy5ctD5VIflPOnff4jgdC+ZWqVledbsL7G6Ep5YPrJ1tlQw2hEpSo/1tCLWpbhZOiO/VpSQnvg5NP6b5THsq3t8nsV3i7mltCvze64TSXfnibXdj55Bg3/3JKeP+knOS11+u/kUkTwvUbErFd0d5wiKbr70IhhBBCzhcH61C9uQYzh6RhQPZ81GyuRp3pgxU5iCazcCGQ4+rHNTgXBahG/cZ64Po5CCCIxmCTLid9PpeavH2v+zFq9gd1HfEG5kSuz7g6D9hSh9ZddVi6PBc5yETmQWsqnd69x8B2uAHZ1iChg0E06XyKQTeHR3bnT8lVJV2ovK99f4Cux/LKWdj6Rw7sRXbA30tztmQGstEU7ECfOpJQ0GgjhBDSrTSWz0S2mcampaUFocbs8ECd9uRgiconeRuGiXGXicCwGmx5FsgapJaVAbdqizU6W0ZXl5h6j8sE17GmxYnFoOu0YVi23TIG9eCA7bm63pPBpzHFZAszOIDs++vMvIq7URoeJOClccV84MfW1D8NPr1MMrKGxzS0MgNXYul2M3vj9qXawBPjLDJNaFWG7LkyAEn3QaONEEJIN9KIuvtLkCv9smxG5SK7qMwYPV6k75v2sqlgz3uYM74EW35lTYWTMz5b9weTZbdXTkZTthu96TcptS8ZyFWW2dL7zVQ94t3bN9rytN11AFfiACwfno0yLFW11hyNY4EFRV4Pm0G2dX625WmrQ0l7A21QFmC8g76MnIMKsx2j0WD1bRs1T6fJ/obTFO6pgkjyEncggnQM3L17N771rW+ZFIfOdpD/4IMPcPHFF5uYl1hlqeulu3RffvllXHvttfyGoIEDERyo6yC6HIjgwG+Peomnu3fVauC+JdarVhdnp9uI0hXAEpenMRH3lwMRHKLphu/GksEvFBYWYvTo0foGHhlkSKoEv3USYq2TIC5hv/R4gbrt1/ul26GrdEeOHKmHZvu1GwmSxy9dgtTrl34uQnfpynH2S5eQivtLXSfE043VNuKFVDvOUjZW3am2v/FCPN2rvncJHvnxa77rzzS89uNHcMn3rvKkJeL+yrpY6zsTEnF/O6Ib9rRJxI9Y84jYZTpqgR49ehT9+/c3MS/UdaCul0TVveaaa/DKK6+YmBceZ4eeqDthwoSIOfwcetpx/sUvfoFPf/rTuOWWW0yKF7Yrh56mW1ZWpj1tfm2Dx9kQb8qPZBoKa0NdL9R16EpdTvnhQF0H0eSUHw6cKsgLdR045YdDNF3/zkqEEEIIISShoNFGCCGEEJIE0GgjhBBCCEkCaLQRQgghhCQBNNoIIYQQQpKA8JQfMmzVj84MhY1VVmhra0N6erqJeaGuA3W9JKruuHHjok7rkIr7S12HeLo33HADtm3bZlK8pOL+CtF0y8vL9bQOMsejH2xXDj1NN1bb4HE2cMoPL9R1oK6XeLqc8sOBug6iySk/HDjlhxfqOnDKD4dounw9SkiX0orK6dZ3D+X7gGln9J3D+LQejP4R6a5B9qPU91uQ8WhcUYDKgyaianiwsMr5ePauUuu4qFC6y6S9vtKbdsbfhySEkNSGRhshXUjjigGontIC9USlP2XUgNHtP1p9tihDZ/6rZjnRUQZX3dA1+qPe2vhKG437rTUKZQiubkJFcwih5go0ra5UKa145ud7vWmDi7BmaJ3L8CMph8t4HzBAPqBuHhBUetTzRT24nO9Hlw6hHkI6dM6r86Xwwd0mos6WqgLnwUbteVVhb/0qMW26nDdWmjwg6uOo0o6oFO8DE0kFaLQR0mU0om5fBdYUOh8LzrmvAdlb6tTl1e252hX2PsmF2eNlUux+0Hjp0uQCLIbOUtQUDdDr5aJc02Lls3BduFUo3KQu3WIs2Rd2e1n9TlcXfH3R1/WqdXKDnC76sl2NWOnjHaxbYdVr34QaTdzJp/TVNhWqspKnsbwagTHW/rceDGBNqAHLdUwIqn8FyBWDbnCuWpJ4EAeQF5EGZI4JoLqc3rZUJr+yRT/YtLSoX/WnXiVtbNQSVLvOHwfVzhaU6baRqjSWB/HDe0Zay+o8G1BUo5c1u8pwy9dexcmTJ9EwbCbK5Fqh0mYOa7AeDlXa+tflerMQQZ43KQWNNkK6ioNBNA0LwHvLCah/liHSnkaUbSlAi7rohkItCKy2jKcd/1pu0qpRNDgTRQtK9A1uySi5KFcjf4ApHibf8lQpA2n4czvQOjiA7M2WZuur1cCUXLVNufi5uuDLRb+lUplP5mm8ZthCVW4JAlWrsHd90LoBYJV5Wl8KjLfqFcPzqPoXmCNxK61kX9AyDPcBee8cVzdbVe++bATEAFNkjsqJOBZngeyDXT/pOYQ9bY0oVQ8GupuBPByIgbJ5KUbLA4jLG9e6cbr1sBPxABIu6354iXzl/rvHnAcQ4+kTY8l+eLKX/R5Uqkqno0DFZTucBy+Xl2t/mV4f9iCKvqljwIB57R+a1PpV6hw1Jps+71oq83VMaA02Yfn16gKgyBlfgqag0lVpJeNzwml7D4ivLUfVYp+/JBWg0UZIVxHN0FCGXMAsehAjb/NMDNAX8wHqptSkjKkczL6p1qS5+n3FxDGULNSFe/lS1O1qRd0WoEA8X2p9vXm94n6Czx9qbVlwvzK8rs7Qy2IY6tebKEGudZ8w9EfmQfu11mgx6QzZyBokv2IoRtnXsyaWsUtSAfEeW0aM+lW2x0KXh61VPUQ0qQcV6WagHyIGz0PFtBI0bCqK+iDgfgBBY8jqorAgiPli4A0uQvV9loHjYbnlqWqpbFLni2p1Q/O1QQTsRt390v5b/R9U/qDOK/WgVF0YRFlRNhpkfXNB2Dtcs0+8zE69UKaUxKWe3z/e/qEpR10LYM5FOX9zPOfd2REY6tRPkh8abYR0GcpYGjbTukmoi36pPHnvqkNwqHi6XKgL9JvyK0betArjVZNgGUsZ06usuPTx2m7dBM4WefJeur0Mwc2WQde4Yj7wiOVpa3DeV4aRC33tTnlSlxumuy+Ni5YaFGzPDW+b4wewiWdoyfpq1MkN5WCdWpJ4AFmojUgTzqUBSBIRz+tRMVxMuiAPEfphQ+E8RMTGeQCpwdIc42nLWYqa/dFbpF3GJnNMAbClDkde34Gly3PVNmVGeVC50npQkgcvnU/hMgzztXfbhcpbZ7oxfP3235pER1+8ZtmBaObo2ZEZyDaGJ0kFwvO0tbb6/1FlrpBo85OcPn1a/15wgb/tF6uscOzYMfTr18/EvFDXgbpeElU3Ly8PtbW1Juaw59EB+O7DJqKZhDVNZfjWrnnWBfvGSSplEh5cKzcIk6ZZjOdbrsarA74Lq7hVLh81mJc9H1f8ugVXvzIP79z0cxReZu/vUdR8vwqXPHkHRmAPHr31AGaunYr+avkxVc9Ddz+PljtH6FdBA258SJdYfPdivJVViLJLqjDvPfU7pb+u51e3fh1//2u1+N01+P2T38Jrrnof+/57mPyouhncmYP5z0uexWprgaufLMR7Kt+gx+djpDpWex6dh/dmqG0Ov8Ldg5/d+i5m/PMUZMpxDm+H2TeV7y+vP4ohk2WPnTQxEOdtvARlatuTsV1NnToVNTWuPkkuulJXSLTzqKqqSq+7+eabTYpCtQO77Xl0TfqDuEf9exD//N3P4f3nf4CqSx7EkH827dHkWTv5f+F3PxuEhmtbcAec+o6qc6rqkjLM/3qc/d35CP7h6CxPmTu+IefTPXj3yyH84QsPoWzUa+F2qNvkA0DpP43Gzh9sxKVrf2idGwN24uoW5zyZ/r/fxdJDMz31ynlrnxevrRyA313v3WZ7v2V/7W12tklF5Lx5eTQO/fAbaHpsEHZeY5Uf8MrV+vyWa86rVzfjzm9+ylvORSK2K9+2YUjU9nzedTlPmxfqOlDXSzxdztPmEC7bXBEqqfTm64huS2VJqKLZLCdhu+I8bQ6+c3E1loTyTTvx6IbTW0IV0xBSt6wQplWoWCjUsNxebgiVSLoKU6ZOCZU0ussJznoJOl21y/zlDWa9RcuvFzvbUJlv1WOWgcmm/bm3oyRUosKrJ5tDT09drlQMStvWkjqO73igfb2uPOqhyVrv3mazfe7j7N4m2Y6np5rtCO+Ha9tcZRuW54fPHTeJ2K44T5tDNF0abRFQ14G6XuLp0mhzcJeNvGmctW7EDTYZ2xWNNgdOruslmm7D8pJQfad1lcEaYZzaJOJxptHmEE3X399HCCHniDPtgxSVaJ3GCUlhcuYE8DPXPG0doXHFKgTm8NxJJWi0EUIIIYmGelipMvO0dZROPzCRhINGGyGEEEJIEkCjjRBCCCEkCQhP+fHRRx+ZJC8nTpxAnz59TMzLqVOn9G+vXr30bySxygptbW1IT083MS/UdaCul0TVHTduHF566SUT85KK+0tdh3i6kyZNwrZt20yKl1TcXyGabnl5uZ7Uubi42KR4Ybty6Gm6sdoGj7OBo0e9UNeBul7i6XL0qAN1HUSTo0cdOHrUC3UdOHrUIZouX48SQgghhCQBNNoIIYQQQpIAGm2EEEIIIUlAeCBCNGSAwkUXXWRiXuS7WUK0b2fFKivI904zM/0/iktdB+p6SVTdq6++Gjt37jQxL6m4v9R1iKd7/fXXY8eOHSbFSyrurxBNd+3atfqj8DfddJNJ8RKr4/bHH3+MCy+80MS8xOswHqusQF2H7tKV7/N+4QtfwOzZs02KQ0+8bgiRujTaIqCuA3W9xNOl0eZAXQfRpdHmsHv3bvzjP/4jPv/5z5sULynzYW8Ddb3E0pU2t2jRIgwfPtykOEi9QrS6e8p5FDba7AyRxBqS2tmdOXr0KPr3729iXqjrQF0viap7zTXX4JVXXjExLzzODj1Rd8KECVGng+Fx9kJdB+o6UNeCfdoI6UJ2lU5H1UET8dCKqsLe6F26y8QVB6swvXdvRP3c4O4HMX1jq4mcASr/zM1HTMTgquPIoYh1hBBCEhvO0+aFug7U9RJP12+etobl+aGKZr+yLaGKafmh/GkloVeNbkulxPNDJY0mi6HD+9tYEpq8PmgiEah1U37ZnJTHORl1OU+bA3W9UNeBug7RdOlpI+R8cOgZFKSlIU3CikaTmI2CKU2o1561VtRtkbheARysDOfv27cQleKt21WKgqpW/avr0aEUe+z84XpdPPfDcD69VtfxFipXL8WW7w2J7tUjhBCScNBoI+Q8cGRnLbIbQ1APSgjdl2NSgUAgG28GlSF2sB7Vw3KRa9KhltZIXhWC64Fg5CvW5Q16XUtlE3b+TsUHF6HaVa/Ns1/9oaWpLLZVYvBp+qNoQQmm/LIZ94w0SYQQQhIeGm2EnAcypv8QyDHesemVCPdMG5WLK5+tx67XtiB7vMvoGgzUTbfyB2Y/axId8odGH/HtZvJlWdbCYJV/f9BaJoQQkpTQaCPkvDASS4znrGFYNerCnrMcjP3aLRjzvSuRO8okKRpXzAdWW/nr7zOJHeDZPx2wFg4qg+0MDT1CCCGJCY02Qs4DRzYVmr5laRiNhSgabFYoRl2/HJiaBbdJlTM+GzOHWPl34AE0ySvUWETp0zb5X39m6eYACwtdcwWJ54192gghJKkIz9Mmc4340Zn5S2KVFWLNjExdB+p6SVTdcePGRZ2LKxX3l7oO8XRvuOEGbNu2zaR4ScX9FahrQV0v1HXokC6n/PBCXQfqeomn6zflh00q7i91HeLpcsoPB+p6oa4DdR2i6fL1KCGEEEJIEkCjjRBCCCEkCaDRRgghhBCSBNBoI4QQQghJAmi0EUIIIYQkATTaCCGEEEKSgPA8ba2t/pN3ylwh0eYnOX36tP694AJ/2y9WWeHYsWPo16+fiXmhrgN1vSSqbl5eHmpra03MSyruL3Ud4ulOnToVNTU1JsVLKu6vQF0L6nqhrkOHdDlPmxfqOlDXSzxdztPmQF0H0eQ8bQ7U9UJdB+o6RNP1Nx0JIYQQQkhCQaONEEIIISQJoNFGCCGEEJIE0GgjhBBCCEkCaLQRQgghhCQB4Sk/PvroI5Pk5cSJE+jTp4+JeTl16pT+7dWrl/6NJFZZoa2tDenp6SbmhboO1PWSqLrjxo3DSy+9ZGJeUnF/qesQT3fSpEnYtm2bSfGSivsrUNeCul6o69AR3bDRFg0x5i666CIT8yJzjAjR5hmJVVaQueEyMzNNzAt1HajrJVF1r7vuOlx55ZUm5kXqjlYv5x/ykoq6//Zv/4YXX3zRpHjheeSFug7UdaCuBY22CKjrQF0v8XTFyxbtierjjz/GhRdeaGJe4j3JxSorxHqSo65Dd+t+4xvf0L+R8DzyQl0H6jpQ18DJdb1Q14G6XqjrhboO1HWgrhfqeqGuQ0d0ORCBEEIIISQJoNFGCCGEEJIEpIn7zSwTQgghhJAEhZ42QgghhJAkgEYbIYQQQkgScFavR48fP44///nP4fmOCCGEEEK6G5l/8bOf/Sz69u1rUlIR4P8HpOYWLpeLU20AAAAASUVORK5CYII="/>
          <p:cNvSpPr>
            <a:spLocks noChangeAspect="1" noChangeArrowheads="1"/>
          </p:cNvSpPr>
          <p:nvPr/>
        </p:nvSpPr>
        <p:spPr bwMode="auto">
          <a:xfrm flipH="1">
            <a:off x="-493493" y="-152401"/>
            <a:ext cx="1241629"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Google Shape;761;p33"/>
          <p:cNvSpPr txBox="1">
            <a:spLocks/>
          </p:cNvSpPr>
          <p:nvPr/>
        </p:nvSpPr>
        <p:spPr>
          <a:xfrm>
            <a:off x="811441" y="84199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Raleway Black"/>
              <a:buNone/>
              <a:defRPr sz="26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2pPr>
            <a:lvl3pPr marR="0" lvl="2"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3pPr>
            <a:lvl4pPr marR="0" lvl="3"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4pPr>
            <a:lvl5pPr marR="0" lvl="4"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5pPr>
            <a:lvl6pPr marR="0" lvl="5"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6pPr>
            <a:lvl7pPr marR="0" lvl="6"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7pPr>
            <a:lvl8pPr marR="0" lvl="7"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8pPr>
            <a:lvl9pPr marR="0" lvl="8" algn="l" rtl="0">
              <a:lnSpc>
                <a:spcPct val="100000"/>
              </a:lnSpc>
              <a:spcBef>
                <a:spcPts val="0"/>
              </a:spcBef>
              <a:spcAft>
                <a:spcPts val="0"/>
              </a:spcAft>
              <a:buClr>
                <a:schemeClr val="dk1"/>
              </a:buClr>
              <a:buSzPts val="3000"/>
              <a:buFont typeface="Raleway Black"/>
              <a:buNone/>
              <a:defRPr sz="3000" b="0" i="0" u="none" strike="noStrike" cap="none">
                <a:solidFill>
                  <a:schemeClr val="dk1"/>
                </a:solidFill>
                <a:latin typeface="Raleway Black"/>
                <a:ea typeface="Raleway Black"/>
                <a:cs typeface="Raleway Black"/>
                <a:sym typeface="Raleway Black"/>
              </a:defRPr>
            </a:lvl9pPr>
          </a:lstStyle>
          <a:p>
            <a:r>
              <a:rPr lang="en-US" sz="2000" dirty="0" smtClean="0"/>
              <a:t>11. </a:t>
            </a:r>
            <a:r>
              <a:rPr lang="en-US" sz="2000" dirty="0" err="1" smtClean="0"/>
              <a:t>Giao</a:t>
            </a:r>
            <a:r>
              <a:rPr lang="en-US" sz="2000" dirty="0" smtClean="0"/>
              <a:t> </a:t>
            </a:r>
            <a:r>
              <a:rPr lang="en-US" sz="2000" dirty="0" err="1" smtClean="0"/>
              <a:t>diện</a:t>
            </a:r>
            <a:r>
              <a:rPr lang="en-US" sz="2000" dirty="0" smtClean="0"/>
              <a:t> </a:t>
            </a:r>
            <a:r>
              <a:rPr lang="en-US" sz="2000" dirty="0" err="1" smtClean="0"/>
              <a:t>kết</a:t>
            </a:r>
            <a:r>
              <a:rPr lang="en-US" sz="2000" dirty="0" smtClean="0"/>
              <a:t> </a:t>
            </a:r>
            <a:r>
              <a:rPr lang="en-US" sz="2000" dirty="0" err="1" smtClean="0"/>
              <a:t>quả</a:t>
            </a:r>
            <a:endParaRPr lang="en-US" sz="2000" dirty="0"/>
          </a:p>
        </p:txBody>
      </p:sp>
      <p:pic>
        <p:nvPicPr>
          <p:cNvPr id="8" name="Picture 7"/>
          <p:cNvPicPr>
            <a:picLocks noChangeAspect="1"/>
          </p:cNvPicPr>
          <p:nvPr/>
        </p:nvPicPr>
        <p:blipFill>
          <a:blip r:embed="rId3"/>
          <a:stretch>
            <a:fillRect/>
          </a:stretch>
        </p:blipFill>
        <p:spPr>
          <a:xfrm>
            <a:off x="919364" y="1247045"/>
            <a:ext cx="7178662" cy="3739952"/>
          </a:xfrm>
          <a:prstGeom prst="rect">
            <a:avLst/>
          </a:prstGeom>
        </p:spPr>
      </p:pic>
    </p:spTree>
    <p:extLst>
      <p:ext uri="{BB962C8B-B14F-4D97-AF65-F5344CB8AC3E}">
        <p14:creationId xmlns:p14="http://schemas.microsoft.com/office/powerpoint/2010/main" val="36491853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2958970" y="2279800"/>
            <a:ext cx="3793926"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DEMO</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04</a:t>
            </a:r>
            <a:endParaRPr dirty="0"/>
          </a:p>
        </p:txBody>
      </p:sp>
      <p:sp>
        <p:nvSpPr>
          <p:cNvPr id="741" name="Google Shape;741;p32"/>
          <p:cNvSpPr/>
          <p:nvPr/>
        </p:nvSpPr>
        <p:spPr>
          <a:xfrm rot="-5400000">
            <a:off x="2572216" y="2619992"/>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397412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793926"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Giới thiệu chung</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 Giới thiệu	 đề tài</a:t>
            </a:r>
            <a:endParaRPr dirty="0"/>
          </a:p>
        </p:txBody>
      </p:sp>
      <p:sp>
        <p:nvSpPr>
          <p:cNvPr id="763" name="Google Shape;763;p33"/>
          <p:cNvSpPr txBox="1">
            <a:spLocks noGrp="1"/>
          </p:cNvSpPr>
          <p:nvPr>
            <p:ph type="subTitle" idx="2"/>
          </p:nvPr>
        </p:nvSpPr>
        <p:spPr>
          <a:xfrm>
            <a:off x="886590" y="1434404"/>
            <a:ext cx="7153095" cy="1469400"/>
          </a:xfrm>
          <a:prstGeom prst="rect">
            <a:avLst/>
          </a:prstGeom>
        </p:spPr>
        <p:txBody>
          <a:bodyPr spcFirstLastPara="1" wrap="square" lIns="91425" tIns="91425" rIns="91425" bIns="91425" anchor="t" anchorCtr="0">
            <a:noAutofit/>
          </a:bodyPr>
          <a:lstStyle/>
          <a:p>
            <a:pPr marL="0" lvl="0" indent="0"/>
            <a:r>
              <a:rPr lang="vi-VN" sz="2000" dirty="0"/>
              <a:t>Minigame Olympia là một phiên bản thu nhỏ của chương trình truyền hình nổi tiếng Đường lên đỉnh Olympia, tập trung vào 2 vòng đấu: Vượt chướng ngại vật và Tăng tốc, với khả năng mở rộng sau này. Trò chơi này giúp người tham gia trải nghiệm cảm giác thách thức và cạnh tranh trong việc thể hiện kiến thức đa dạng từ nhiều lĩnh vực khác nhau, giúp tạo ra một trải nghiệm giải trí đầy hấp dẫn.</a:t>
            </a:r>
            <a:endParaRPr sz="2000" dirty="0"/>
          </a:p>
        </p:txBody>
      </p:sp>
      <p:sp>
        <p:nvSpPr>
          <p:cNvPr id="764" name="Google Shape;764;p33"/>
          <p:cNvSpPr txBox="1">
            <a:spLocks noGrp="1"/>
          </p:cNvSpPr>
          <p:nvPr>
            <p:ph type="subTitle" idx="3"/>
          </p:nvPr>
        </p:nvSpPr>
        <p:spPr>
          <a:xfrm>
            <a:off x="806106" y="951404"/>
            <a:ext cx="2610900" cy="48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 Lý do chọn đề tài </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II Tổng quan đề tài </a:t>
            </a:r>
            <a:endParaRPr dirty="0"/>
          </a:p>
        </p:txBody>
      </p:sp>
      <p:sp>
        <p:nvSpPr>
          <p:cNvPr id="763" name="Google Shape;763;p33"/>
          <p:cNvSpPr txBox="1">
            <a:spLocks noGrp="1"/>
          </p:cNvSpPr>
          <p:nvPr>
            <p:ph type="subTitle" idx="2"/>
          </p:nvPr>
        </p:nvSpPr>
        <p:spPr>
          <a:xfrm>
            <a:off x="886590" y="1434404"/>
            <a:ext cx="7793176" cy="3496322"/>
          </a:xfrm>
          <a:prstGeom prst="rect">
            <a:avLst/>
          </a:prstGeom>
        </p:spPr>
        <p:txBody>
          <a:bodyPr spcFirstLastPara="1" wrap="square" lIns="91425" tIns="91425" rIns="91425" bIns="91425" anchor="t" anchorCtr="0">
            <a:noAutofit/>
          </a:bodyPr>
          <a:lstStyle/>
          <a:p>
            <a:pPr marL="0" lvl="0" indent="0"/>
            <a:r>
              <a:rPr lang="en-US" sz="1800" dirty="0" smtClean="0"/>
              <a:t>1.1 </a:t>
            </a:r>
            <a:r>
              <a:rPr lang="en-US" sz="1800" dirty="0" err="1" smtClean="0"/>
              <a:t>Phạm</a:t>
            </a:r>
            <a:r>
              <a:rPr lang="en-US" sz="1800" dirty="0" smtClean="0"/>
              <a:t> vi:</a:t>
            </a:r>
          </a:p>
          <a:p>
            <a:pPr marL="0" lvl="0" indent="0"/>
            <a:r>
              <a:rPr lang="en-US" sz="1800" dirty="0" smtClean="0"/>
              <a:t>+</a:t>
            </a:r>
            <a:r>
              <a:rPr lang="vi-VN" sz="1800" dirty="0" smtClean="0"/>
              <a:t>Đồ </a:t>
            </a:r>
            <a:r>
              <a:rPr lang="vi-VN" sz="1800" dirty="0"/>
              <a:t>án được xây dựng, chạy trên các dòng máy tính hoặc laptop sử dụng hệ điều hành Windows</a:t>
            </a:r>
            <a:r>
              <a:rPr lang="vi-VN" sz="1800" dirty="0" smtClean="0"/>
              <a:t>.</a:t>
            </a:r>
            <a:endParaRPr lang="en-US" sz="1800" dirty="0" smtClean="0"/>
          </a:p>
          <a:p>
            <a:pPr marL="0" lvl="0" indent="0"/>
            <a:r>
              <a:rPr lang="en-US" sz="1800" dirty="0" smtClean="0"/>
              <a:t>1.2 </a:t>
            </a:r>
            <a:r>
              <a:rPr lang="en-US" sz="1800" dirty="0" err="1" smtClean="0"/>
              <a:t>Đối</a:t>
            </a:r>
            <a:r>
              <a:rPr lang="en-US" sz="1800" dirty="0" smtClean="0"/>
              <a:t> </a:t>
            </a:r>
            <a:r>
              <a:rPr lang="en-US" sz="1800" dirty="0" err="1" smtClean="0"/>
              <a:t>tượng</a:t>
            </a:r>
            <a:r>
              <a:rPr lang="en-US" sz="1800" dirty="0" smtClean="0"/>
              <a:t>:</a:t>
            </a:r>
          </a:p>
          <a:p>
            <a:pPr marL="0" lvl="0" indent="0"/>
            <a:r>
              <a:rPr lang="en-US" sz="1800" dirty="0" smtClean="0"/>
              <a:t>+</a:t>
            </a:r>
            <a:r>
              <a:rPr lang="vi-VN" sz="1800" dirty="0" smtClean="0"/>
              <a:t>Làm </a:t>
            </a:r>
            <a:r>
              <a:rPr lang="vi-VN" sz="1800" dirty="0"/>
              <a:t>việc với Window Form .NET xây dựng giao </a:t>
            </a:r>
            <a:r>
              <a:rPr lang="vi-VN" sz="1800" dirty="0" smtClean="0"/>
              <a:t>diện</a:t>
            </a:r>
            <a:endParaRPr lang="en-US" sz="1800" dirty="0" smtClean="0"/>
          </a:p>
          <a:p>
            <a:pPr marL="0" lvl="0" indent="0"/>
            <a:r>
              <a:rPr lang="en-US" sz="1800" dirty="0"/>
              <a:t>+</a:t>
            </a:r>
            <a:r>
              <a:rPr lang="vi-VN" sz="1800" dirty="0" smtClean="0"/>
              <a:t>Kỹ </a:t>
            </a:r>
            <a:r>
              <a:rPr lang="vi-VN" sz="1800" dirty="0"/>
              <a:t>thuật lập trình socket, TCP/UDP để kết nối người chơi </a:t>
            </a:r>
            <a:endParaRPr lang="en-US" sz="1800" dirty="0" smtClean="0"/>
          </a:p>
          <a:p>
            <a:pPr marL="0" lvl="0" indent="0"/>
            <a:r>
              <a:rPr lang="en-US" sz="1800" dirty="0" smtClean="0"/>
              <a:t>+</a:t>
            </a:r>
            <a:r>
              <a:rPr lang="vi-VN" sz="1800" dirty="0" smtClean="0"/>
              <a:t>Các </a:t>
            </a:r>
            <a:r>
              <a:rPr lang="vi-VN" sz="1800" dirty="0"/>
              <a:t>API để tương tác với cơ sở dữ liệu </a:t>
            </a:r>
          </a:p>
          <a:p>
            <a:pPr marL="0" lvl="0" indent="0"/>
            <a:endParaRPr lang="en-US" sz="1800" dirty="0" smtClean="0"/>
          </a:p>
          <a:p>
            <a:pPr marL="0" lvl="0" indent="0"/>
            <a:endParaRPr sz="1800" dirty="0"/>
          </a:p>
        </p:txBody>
      </p:sp>
      <p:sp>
        <p:nvSpPr>
          <p:cNvPr id="764" name="Google Shape;764;p33"/>
          <p:cNvSpPr txBox="1">
            <a:spLocks noGrp="1"/>
          </p:cNvSpPr>
          <p:nvPr>
            <p:ph type="subTitle" idx="3"/>
          </p:nvPr>
        </p:nvSpPr>
        <p:spPr>
          <a:xfrm>
            <a:off x="806106" y="951404"/>
            <a:ext cx="2610900" cy="48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1. </a:t>
            </a:r>
            <a:r>
              <a:rPr lang="en-US" dirty="0" err="1" smtClean="0"/>
              <a:t>Phạm</a:t>
            </a:r>
            <a:r>
              <a:rPr lang="en-US" dirty="0" smtClean="0"/>
              <a:t> vi, </a:t>
            </a:r>
            <a:r>
              <a:rPr lang="en-US" dirty="0" err="1" smtClean="0"/>
              <a:t>đối</a:t>
            </a:r>
            <a:r>
              <a:rPr lang="en-US" dirty="0" smtClean="0"/>
              <a:t> </a:t>
            </a:r>
            <a:r>
              <a:rPr lang="en-US" dirty="0" err="1" smtClean="0"/>
              <a:t>tượng</a:t>
            </a:r>
            <a:endParaRPr dirty="0"/>
          </a:p>
        </p:txBody>
      </p:sp>
    </p:spTree>
    <p:extLst>
      <p:ext uri="{BB962C8B-B14F-4D97-AF65-F5344CB8AC3E}">
        <p14:creationId xmlns:p14="http://schemas.microsoft.com/office/powerpoint/2010/main" val="4508620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II Tổng quan đề tài </a:t>
            </a:r>
            <a:endParaRPr dirty="0"/>
          </a:p>
        </p:txBody>
      </p:sp>
      <p:sp>
        <p:nvSpPr>
          <p:cNvPr id="763" name="Google Shape;763;p33"/>
          <p:cNvSpPr txBox="1">
            <a:spLocks noGrp="1"/>
          </p:cNvSpPr>
          <p:nvPr>
            <p:ph type="subTitle" idx="2"/>
          </p:nvPr>
        </p:nvSpPr>
        <p:spPr>
          <a:xfrm>
            <a:off x="886590" y="1434404"/>
            <a:ext cx="7793176" cy="3496322"/>
          </a:xfrm>
          <a:prstGeom prst="rect">
            <a:avLst/>
          </a:prstGeom>
        </p:spPr>
        <p:txBody>
          <a:bodyPr spcFirstLastPara="1" wrap="square" lIns="91425" tIns="91425" rIns="91425" bIns="91425" anchor="t" anchorCtr="0">
            <a:noAutofit/>
          </a:bodyPr>
          <a:lstStyle/>
          <a:p>
            <a:pPr marL="0" lvl="0" indent="0"/>
            <a:r>
              <a:rPr lang="vi-VN" sz="1600" dirty="0"/>
              <a:t>Trên thị trường, các phiên bản khác nhau của </a:t>
            </a:r>
            <a:r>
              <a:rPr lang="vi-VN" sz="1600" i="1" dirty="0"/>
              <a:t>Đường lên đỉnh Olympia </a:t>
            </a:r>
            <a:r>
              <a:rPr lang="vi-VN" sz="1600" dirty="0"/>
              <a:t>cũng đã xuất hiện rất nhiều. Do đó, khi chọn chủ đề này, chúng em muốn cải tiến, sửa đổi để cho phiên bản trở nên chân thật, mới mẻ hơn. </a:t>
            </a:r>
            <a:endParaRPr sz="1600" dirty="0"/>
          </a:p>
        </p:txBody>
      </p:sp>
      <p:sp>
        <p:nvSpPr>
          <p:cNvPr id="764" name="Google Shape;764;p33"/>
          <p:cNvSpPr txBox="1">
            <a:spLocks noGrp="1"/>
          </p:cNvSpPr>
          <p:nvPr>
            <p:ph type="subTitle" idx="3"/>
          </p:nvPr>
        </p:nvSpPr>
        <p:spPr>
          <a:xfrm>
            <a:off x="806106" y="951404"/>
            <a:ext cx="2610900" cy="48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2. </a:t>
            </a:r>
            <a:r>
              <a:rPr lang="en-US" dirty="0" err="1" smtClean="0"/>
              <a:t>Khảo</a:t>
            </a:r>
            <a:r>
              <a:rPr lang="en-US" dirty="0" smtClean="0"/>
              <a:t> </a:t>
            </a:r>
            <a:r>
              <a:rPr lang="en-US" dirty="0" err="1" smtClean="0"/>
              <a:t>sát</a:t>
            </a:r>
            <a:endParaRPr dirty="0"/>
          </a:p>
        </p:txBody>
      </p:sp>
    </p:spTree>
    <p:extLst>
      <p:ext uri="{BB962C8B-B14F-4D97-AF65-F5344CB8AC3E}">
        <p14:creationId xmlns:p14="http://schemas.microsoft.com/office/powerpoint/2010/main" val="25334647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1" name="Google Shape;761;p33"/>
          <p:cNvSpPr txBox="1">
            <a:spLocks noGrp="1"/>
          </p:cNvSpPr>
          <p:nvPr>
            <p:ph type="title"/>
          </p:nvPr>
        </p:nvSpPr>
        <p:spPr>
          <a:xfrm>
            <a:off x="748136" y="445025"/>
            <a:ext cx="7704000" cy="572700"/>
          </a:xfrm>
          <a:prstGeom prst="rect">
            <a:avLst/>
          </a:prstGeom>
        </p:spPr>
        <p:txBody>
          <a:bodyPr spcFirstLastPara="1" wrap="square" lIns="91425" tIns="91425" rIns="91425" bIns="91425" anchor="t" anchorCtr="0">
            <a:noAutofit/>
          </a:bodyPr>
          <a:lstStyle/>
          <a:p>
            <a:pPr lvl="0"/>
            <a:r>
              <a:rPr lang="en" dirty="0" smtClean="0"/>
              <a:t>III </a:t>
            </a:r>
            <a:r>
              <a:rPr lang="vi-VN" dirty="0"/>
              <a:t>Các công nghệ sử dụng </a:t>
            </a:r>
            <a:endParaRPr dirty="0"/>
          </a:p>
        </p:txBody>
      </p:sp>
      <p:sp>
        <p:nvSpPr>
          <p:cNvPr id="763" name="Google Shape;763;p33"/>
          <p:cNvSpPr txBox="1">
            <a:spLocks noGrp="1"/>
          </p:cNvSpPr>
          <p:nvPr>
            <p:ph type="subTitle" idx="2"/>
          </p:nvPr>
        </p:nvSpPr>
        <p:spPr>
          <a:xfrm>
            <a:off x="288388" y="1017725"/>
            <a:ext cx="8412480" cy="3496322"/>
          </a:xfrm>
          <a:prstGeom prst="rect">
            <a:avLst/>
          </a:prstGeom>
        </p:spPr>
        <p:txBody>
          <a:bodyPr spcFirstLastPara="1" wrap="square" lIns="91425" tIns="91425" rIns="91425" bIns="91425" anchor="t" anchorCtr="0">
            <a:noAutofit/>
          </a:bodyPr>
          <a:lstStyle/>
          <a:p>
            <a:pPr fontAlgn="base"/>
            <a:r>
              <a:rPr lang="en-US" sz="1800" dirty="0" smtClean="0"/>
              <a:t>+</a:t>
            </a:r>
            <a:r>
              <a:rPr lang="vi-VN" sz="1800" dirty="0" smtClean="0"/>
              <a:t>Window </a:t>
            </a:r>
            <a:r>
              <a:rPr lang="vi-VN" sz="1800" dirty="0"/>
              <a:t>Form .NET: Xây dựng các giao diện GUI phía người dùng </a:t>
            </a:r>
          </a:p>
          <a:p>
            <a:pPr fontAlgn="base"/>
            <a:r>
              <a:rPr lang="en-US" sz="1800" dirty="0" smtClean="0"/>
              <a:t>+</a:t>
            </a:r>
            <a:r>
              <a:rPr lang="vi-VN" sz="1800" dirty="0" smtClean="0"/>
              <a:t>ASP.NET </a:t>
            </a:r>
            <a:r>
              <a:rPr lang="vi-VN" sz="1800" dirty="0"/>
              <a:t>Core: Tạo ra các API xử lí các yêu cầu của người dùng, tương tác đến cơ sở dữ liệu </a:t>
            </a:r>
          </a:p>
          <a:p>
            <a:pPr fontAlgn="base"/>
            <a:r>
              <a:rPr lang="en-US" sz="1800" dirty="0" smtClean="0"/>
              <a:t>+</a:t>
            </a:r>
            <a:r>
              <a:rPr lang="vi-VN" sz="1800" dirty="0" smtClean="0"/>
              <a:t>RESTful </a:t>
            </a:r>
            <a:r>
              <a:rPr lang="vi-VN" sz="1800" dirty="0"/>
              <a:t>API HTTP: Các phương thức giao tiếp giữa client và server</a:t>
            </a:r>
          </a:p>
        </p:txBody>
      </p:sp>
    </p:spTree>
    <p:extLst>
      <p:ext uri="{BB962C8B-B14F-4D97-AF65-F5344CB8AC3E}">
        <p14:creationId xmlns:p14="http://schemas.microsoft.com/office/powerpoint/2010/main" val="7322188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793926"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Cơ Sở Lý Thuyết</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8695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793926"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Phân tích thiết kế hệ thống</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644507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450</Words>
  <Application>Microsoft Office PowerPoint</Application>
  <PresentationFormat>On-screen Show (16:9)</PresentationFormat>
  <Paragraphs>68</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Anaheim</vt:lpstr>
      <vt:lpstr>Hanken Grotesk</vt:lpstr>
      <vt:lpstr>Raleway</vt:lpstr>
      <vt:lpstr>Raleway Black</vt:lpstr>
      <vt:lpstr>Raleway ExtraBold</vt:lpstr>
      <vt:lpstr>Arial</vt:lpstr>
      <vt:lpstr>Technology Market Research Pitch Deck by Slidesgo</vt:lpstr>
      <vt:lpstr>MINIGAME OLYMPIA </vt:lpstr>
      <vt:lpstr>CONTENTS</vt:lpstr>
      <vt:lpstr>Giới thiệu chung</vt:lpstr>
      <vt:lpstr>I. Giới thiệu  đề tài</vt:lpstr>
      <vt:lpstr>II Tổng quan đề tài </vt:lpstr>
      <vt:lpstr>II Tổng quan đề tài </vt:lpstr>
      <vt:lpstr>III Các công nghệ sử dụng </vt:lpstr>
      <vt:lpstr>Cơ Sở Lý Thuyết</vt:lpstr>
      <vt:lpstr>Phân tích thiết kế hệ thống</vt:lpstr>
      <vt:lpstr>I Sơ đồ Use case </vt:lpstr>
      <vt:lpstr>II Mô hình các giao diện</vt:lpstr>
      <vt:lpstr>II Mô hình các giao diện</vt:lpstr>
      <vt:lpstr>II Mô hình các giao diện</vt:lpstr>
      <vt:lpstr>II Mô hình các giao diện</vt:lpstr>
      <vt:lpstr>II Mô hình các giao diện</vt:lpstr>
      <vt:lpstr>II Mô hình các giao diện</vt:lpstr>
      <vt:lpstr>II Mô hình các giao diện</vt:lpstr>
      <vt:lpstr>II Mô hình các giao diện</vt:lpstr>
      <vt:lpstr>II Mô hình các giao diện</vt:lpstr>
      <vt:lpstr>II Mô hình các giao diện</vt:lpstr>
      <vt:lpstr>II Mô hình các giao diện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MINIGAME OLYMPIA</dc:title>
  <dc:creator>MY PC</dc:creator>
  <cp:lastModifiedBy>MY PC</cp:lastModifiedBy>
  <cp:revision>10</cp:revision>
  <dcterms:modified xsi:type="dcterms:W3CDTF">2024-04-21T16:14:15Z</dcterms:modified>
</cp:coreProperties>
</file>